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45" r:id="rId1"/>
  </p:sldMasterIdLst>
  <p:notesMasterIdLst>
    <p:notesMasterId r:id="rId11"/>
  </p:notesMasterIdLst>
  <p:sldIdLst>
    <p:sldId id="644" r:id="rId2"/>
    <p:sldId id="962" r:id="rId3"/>
    <p:sldId id="968" r:id="rId4"/>
    <p:sldId id="964" r:id="rId5"/>
    <p:sldId id="817" r:id="rId6"/>
    <p:sldId id="669" r:id="rId7"/>
    <p:sldId id="959" r:id="rId8"/>
    <p:sldId id="966" r:id="rId9"/>
    <p:sldId id="661" r:id="rId10"/>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Arial" charset="0"/>
        <a:ea typeface="MS PGothic" charset="0"/>
        <a:cs typeface="MS PGothic" charset="0"/>
      </a:defRPr>
    </a:lvl1pPr>
    <a:lvl2pPr marL="457200" algn="l" rtl="0" eaLnBrk="0" fontAlgn="base" hangingPunct="0">
      <a:spcBef>
        <a:spcPct val="0"/>
      </a:spcBef>
      <a:spcAft>
        <a:spcPct val="0"/>
      </a:spcAft>
      <a:defRPr kern="1200">
        <a:solidFill>
          <a:schemeClr val="tx1"/>
        </a:solidFill>
        <a:latin typeface="Arial" charset="0"/>
        <a:ea typeface="MS PGothic" charset="0"/>
        <a:cs typeface="MS PGothic" charset="0"/>
      </a:defRPr>
    </a:lvl2pPr>
    <a:lvl3pPr marL="914400" algn="l" rtl="0" eaLnBrk="0" fontAlgn="base" hangingPunct="0">
      <a:spcBef>
        <a:spcPct val="0"/>
      </a:spcBef>
      <a:spcAft>
        <a:spcPct val="0"/>
      </a:spcAft>
      <a:defRPr kern="1200">
        <a:solidFill>
          <a:schemeClr val="tx1"/>
        </a:solidFill>
        <a:latin typeface="Arial" charset="0"/>
        <a:ea typeface="MS PGothic" charset="0"/>
        <a:cs typeface="MS PGothic" charset="0"/>
      </a:defRPr>
    </a:lvl3pPr>
    <a:lvl4pPr marL="1371600" algn="l" rtl="0" eaLnBrk="0" fontAlgn="base" hangingPunct="0">
      <a:spcBef>
        <a:spcPct val="0"/>
      </a:spcBef>
      <a:spcAft>
        <a:spcPct val="0"/>
      </a:spcAft>
      <a:defRPr kern="1200">
        <a:solidFill>
          <a:schemeClr val="tx1"/>
        </a:solidFill>
        <a:latin typeface="Arial" charset="0"/>
        <a:ea typeface="MS PGothic" charset="0"/>
        <a:cs typeface="MS PGothic" charset="0"/>
      </a:defRPr>
    </a:lvl4pPr>
    <a:lvl5pPr marL="1828800" algn="l" rtl="0" eaLnBrk="0" fontAlgn="base" hangingPunct="0">
      <a:spcBef>
        <a:spcPct val="0"/>
      </a:spcBef>
      <a:spcAft>
        <a:spcPct val="0"/>
      </a:spcAft>
      <a:defRPr kern="1200">
        <a:solidFill>
          <a:schemeClr val="tx1"/>
        </a:solidFill>
        <a:latin typeface="Arial" charset="0"/>
        <a:ea typeface="MS PGothic" charset="0"/>
        <a:cs typeface="MS PGothic" charset="0"/>
      </a:defRPr>
    </a:lvl5pPr>
    <a:lvl6pPr marL="2286000" algn="l" defTabSz="457200" rtl="0" eaLnBrk="1" latinLnBrk="0" hangingPunct="1">
      <a:defRPr kern="1200">
        <a:solidFill>
          <a:schemeClr val="tx1"/>
        </a:solidFill>
        <a:latin typeface="Arial" charset="0"/>
        <a:ea typeface="MS PGothic" charset="0"/>
        <a:cs typeface="MS PGothic" charset="0"/>
      </a:defRPr>
    </a:lvl6pPr>
    <a:lvl7pPr marL="2743200" algn="l" defTabSz="457200" rtl="0" eaLnBrk="1" latinLnBrk="0" hangingPunct="1">
      <a:defRPr kern="1200">
        <a:solidFill>
          <a:schemeClr val="tx1"/>
        </a:solidFill>
        <a:latin typeface="Arial" charset="0"/>
        <a:ea typeface="MS PGothic" charset="0"/>
        <a:cs typeface="MS PGothic" charset="0"/>
      </a:defRPr>
    </a:lvl7pPr>
    <a:lvl8pPr marL="3200400" algn="l" defTabSz="457200" rtl="0" eaLnBrk="1" latinLnBrk="0" hangingPunct="1">
      <a:defRPr kern="1200">
        <a:solidFill>
          <a:schemeClr val="tx1"/>
        </a:solidFill>
        <a:latin typeface="Arial" charset="0"/>
        <a:ea typeface="MS PGothic" charset="0"/>
        <a:cs typeface="MS PGothic" charset="0"/>
      </a:defRPr>
    </a:lvl8pPr>
    <a:lvl9pPr marL="3657600" algn="l" defTabSz="457200" rtl="0" eaLnBrk="1" latinLnBrk="0" hangingPunct="1">
      <a:defRPr kern="1200">
        <a:solidFill>
          <a:schemeClr val="tx1"/>
        </a:solidFill>
        <a:latin typeface="Arial" charset="0"/>
        <a:ea typeface="MS PGothic" charset="0"/>
        <a:cs typeface="MS PGothic" charset="0"/>
      </a:defRPr>
    </a:lvl9pPr>
  </p:defaultTextStyle>
  <p:extLst>
    <p:ext uri="{EFAFB233-063F-42B5-8137-9DF3F51BA10A}">
      <p15:sldGuideLst xmlns:p15="http://schemas.microsoft.com/office/powerpoint/2012/main">
        <p15:guide id="1" orient="horz" pos="2542">
          <p15:clr>
            <a:srgbClr val="A4A3A4"/>
          </p15:clr>
        </p15:guide>
        <p15:guide id="2" orient="horz" pos="4020">
          <p15:clr>
            <a:srgbClr val="A4A3A4"/>
          </p15:clr>
        </p15:guide>
        <p15:guide id="3" orient="horz" pos="1017">
          <p15:clr>
            <a:srgbClr val="A4A3A4"/>
          </p15:clr>
        </p15:guide>
        <p15:guide id="4" pos="2880">
          <p15:clr>
            <a:srgbClr val="A4A3A4"/>
          </p15:clr>
        </p15:guide>
        <p15:guide id="5" pos="4195">
          <p15:clr>
            <a:srgbClr val="A4A3A4"/>
          </p15:clr>
        </p15:guide>
        <p15:guide id="6" pos="5556">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TTEINI, Marco" initials="MM" lastIdx="19" clrIdx="0"/>
  <p:cmAuthor id="1" name="Luis Marqués Almanza" initials="LMA" lastIdx="15"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93D1"/>
    <a:srgbClr val="99FF66"/>
    <a:srgbClr val="FF5050"/>
    <a:srgbClr val="92D050"/>
    <a:srgbClr val="00CC00"/>
    <a:srgbClr val="74B50B"/>
    <a:srgbClr val="235373"/>
    <a:srgbClr val="333399"/>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275"/>
    <p:restoredTop sz="80113" autoAdjust="0"/>
  </p:normalViewPr>
  <p:slideViewPr>
    <p:cSldViewPr snapToObjects="1">
      <p:cViewPr varScale="1">
        <p:scale>
          <a:sx n="66" d="100"/>
          <a:sy n="66" d="100"/>
        </p:scale>
        <p:origin x="1550" y="38"/>
      </p:cViewPr>
      <p:guideLst>
        <p:guide orient="horz" pos="2542"/>
        <p:guide orient="horz" pos="4020"/>
        <p:guide orient="horz" pos="1017"/>
        <p:guide pos="2880"/>
        <p:guide pos="4195"/>
        <p:guide pos="5556"/>
      </p:guideLst>
    </p:cSldViewPr>
  </p:slideViewPr>
  <p:outlineViewPr>
    <p:cViewPr>
      <p:scale>
        <a:sx n="33" d="100"/>
        <a:sy n="33" d="100"/>
      </p:scale>
      <p:origin x="0" y="92832"/>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170238" cy="47942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defTabSz="966788" eaLnBrk="1" hangingPunct="1">
              <a:defRPr sz="1300">
                <a:latin typeface="Arial" charset="0"/>
                <a:ea typeface="+mn-ea"/>
                <a:cs typeface="+mn-cs"/>
              </a:defRPr>
            </a:lvl1pPr>
          </a:lstStyle>
          <a:p>
            <a:pPr>
              <a:defRPr/>
            </a:pPr>
            <a:endParaRPr lang="es-ES"/>
          </a:p>
        </p:txBody>
      </p:sp>
      <p:sp>
        <p:nvSpPr>
          <p:cNvPr id="8195" name="Rectangle 3"/>
          <p:cNvSpPr>
            <a:spLocks noGrp="1" noChangeArrowheads="1"/>
          </p:cNvSpPr>
          <p:nvPr>
            <p:ph type="dt" idx="1"/>
          </p:nvPr>
        </p:nvSpPr>
        <p:spPr bwMode="auto">
          <a:xfrm>
            <a:off x="4143375" y="0"/>
            <a:ext cx="3170238" cy="47942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algn="r" defTabSz="966788" eaLnBrk="1" hangingPunct="1">
              <a:defRPr sz="1300">
                <a:latin typeface="Arial" charset="0"/>
                <a:ea typeface="+mn-ea"/>
                <a:cs typeface="+mn-cs"/>
              </a:defRPr>
            </a:lvl1pPr>
          </a:lstStyle>
          <a:p>
            <a:pPr>
              <a:defRPr/>
            </a:pPr>
            <a:endParaRPr lang="es-ES"/>
          </a:p>
        </p:txBody>
      </p:sp>
      <p:sp>
        <p:nvSpPr>
          <p:cNvPr id="2052"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8197"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defTabSz="966788" eaLnBrk="1" hangingPunct="1">
              <a:defRPr sz="1300">
                <a:latin typeface="Arial" charset="0"/>
                <a:ea typeface="+mn-ea"/>
                <a:cs typeface="+mn-cs"/>
              </a:defRPr>
            </a:lvl1pPr>
          </a:lstStyle>
          <a:p>
            <a:pPr>
              <a:defRPr/>
            </a:pPr>
            <a:endParaRPr lang="es-ES"/>
          </a:p>
        </p:txBody>
      </p:sp>
      <p:sp>
        <p:nvSpPr>
          <p:cNvPr id="8199"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algn="r" defTabSz="966788" eaLnBrk="1" hangingPunct="1">
              <a:defRPr sz="1300"/>
            </a:lvl1pPr>
          </a:lstStyle>
          <a:p>
            <a:fld id="{C20673F4-7B00-1C44-8496-4787F690DEB7}" type="slidenum">
              <a:rPr lang="en-US"/>
              <a:pPr/>
              <a:t>‹#›</a:t>
            </a:fld>
            <a:endParaRPr lang="en-US"/>
          </a:p>
        </p:txBody>
      </p:sp>
    </p:spTree>
    <p:extLst>
      <p:ext uri="{BB962C8B-B14F-4D97-AF65-F5344CB8AC3E}">
        <p14:creationId xmlns:p14="http://schemas.microsoft.com/office/powerpoint/2010/main" val="7657885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Marcador de imagen de diapositiva"/>
          <p:cNvSpPr>
            <a:spLocks noGrp="1" noRot="1" noChangeAspect="1" noTextEdit="1"/>
          </p:cNvSpPr>
          <p:nvPr>
            <p:ph type="sldImg"/>
          </p:nvPr>
        </p:nvSpPr>
        <p:spPr>
          <a:ln/>
        </p:spPr>
      </p:sp>
      <p:sp>
        <p:nvSpPr>
          <p:cNvPr id="4099" name="2 Marcador de notas"/>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GB">
              <a:ea typeface="MS PGothic" charset="0"/>
            </a:endParaRPr>
          </a:p>
        </p:txBody>
      </p:sp>
      <p:sp>
        <p:nvSpPr>
          <p:cNvPr id="4100" name="3 Marcador de número de diapositiva"/>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a:solidFill>
                  <a:schemeClr val="tx1"/>
                </a:solidFill>
                <a:latin typeface="Arial" charset="0"/>
                <a:ea typeface="MS PGothic" charset="0"/>
                <a:cs typeface="MS PGothic" charset="0"/>
              </a:defRPr>
            </a:lvl1pPr>
            <a:lvl2pPr marL="742950" indent="-285750" defTabSz="966788">
              <a:defRPr>
                <a:solidFill>
                  <a:schemeClr val="tx1"/>
                </a:solidFill>
                <a:latin typeface="Arial" charset="0"/>
                <a:ea typeface="MS PGothic" charset="0"/>
                <a:cs typeface="MS PGothic" charset="0"/>
              </a:defRPr>
            </a:lvl2pPr>
            <a:lvl3pPr marL="1143000" indent="-228600" defTabSz="966788">
              <a:defRPr>
                <a:solidFill>
                  <a:schemeClr val="tx1"/>
                </a:solidFill>
                <a:latin typeface="Arial" charset="0"/>
                <a:ea typeface="MS PGothic" charset="0"/>
                <a:cs typeface="MS PGothic" charset="0"/>
              </a:defRPr>
            </a:lvl3pPr>
            <a:lvl4pPr marL="1600200" indent="-228600" defTabSz="966788">
              <a:defRPr>
                <a:solidFill>
                  <a:schemeClr val="tx1"/>
                </a:solidFill>
                <a:latin typeface="Arial" charset="0"/>
                <a:ea typeface="MS PGothic" charset="0"/>
                <a:cs typeface="MS PGothic" charset="0"/>
              </a:defRPr>
            </a:lvl4pPr>
            <a:lvl5pPr marL="2057400" indent="-228600" defTabSz="966788">
              <a:defRPr>
                <a:solidFill>
                  <a:schemeClr val="tx1"/>
                </a:solidFill>
                <a:latin typeface="Arial" charset="0"/>
                <a:ea typeface="MS PGothic" charset="0"/>
                <a:cs typeface="MS PGothic" charset="0"/>
              </a:defRPr>
            </a:lvl5pPr>
            <a:lvl6pPr marL="2514600" indent="-228600" defTabSz="966788" eaLnBrk="0" fontAlgn="base" hangingPunct="0">
              <a:spcBef>
                <a:spcPct val="0"/>
              </a:spcBef>
              <a:spcAft>
                <a:spcPct val="0"/>
              </a:spcAft>
              <a:defRPr>
                <a:solidFill>
                  <a:schemeClr val="tx1"/>
                </a:solidFill>
                <a:latin typeface="Arial" charset="0"/>
                <a:ea typeface="MS PGothic" charset="0"/>
                <a:cs typeface="MS PGothic" charset="0"/>
              </a:defRPr>
            </a:lvl6pPr>
            <a:lvl7pPr marL="2971800" indent="-228600" defTabSz="966788" eaLnBrk="0" fontAlgn="base" hangingPunct="0">
              <a:spcBef>
                <a:spcPct val="0"/>
              </a:spcBef>
              <a:spcAft>
                <a:spcPct val="0"/>
              </a:spcAft>
              <a:defRPr>
                <a:solidFill>
                  <a:schemeClr val="tx1"/>
                </a:solidFill>
                <a:latin typeface="Arial" charset="0"/>
                <a:ea typeface="MS PGothic" charset="0"/>
                <a:cs typeface="MS PGothic" charset="0"/>
              </a:defRPr>
            </a:lvl7pPr>
            <a:lvl8pPr marL="3429000" indent="-228600" defTabSz="966788" eaLnBrk="0" fontAlgn="base" hangingPunct="0">
              <a:spcBef>
                <a:spcPct val="0"/>
              </a:spcBef>
              <a:spcAft>
                <a:spcPct val="0"/>
              </a:spcAft>
              <a:defRPr>
                <a:solidFill>
                  <a:schemeClr val="tx1"/>
                </a:solidFill>
                <a:latin typeface="Arial" charset="0"/>
                <a:ea typeface="MS PGothic" charset="0"/>
                <a:cs typeface="MS PGothic" charset="0"/>
              </a:defRPr>
            </a:lvl8pPr>
            <a:lvl9pPr marL="3886200" indent="-228600" defTabSz="966788" eaLnBrk="0" fontAlgn="base" hangingPunct="0">
              <a:spcBef>
                <a:spcPct val="0"/>
              </a:spcBef>
              <a:spcAft>
                <a:spcPct val="0"/>
              </a:spcAft>
              <a:defRPr>
                <a:solidFill>
                  <a:schemeClr val="tx1"/>
                </a:solidFill>
                <a:latin typeface="Arial" charset="0"/>
                <a:ea typeface="MS PGothic" charset="0"/>
                <a:cs typeface="MS PGothic" charset="0"/>
              </a:defRPr>
            </a:lvl9pPr>
          </a:lstStyle>
          <a:p>
            <a:fld id="{6A8A3E85-A6F8-6D41-984F-3B4F2CEF927E}" type="slidenum">
              <a:rPr lang="en-US"/>
              <a:pPr/>
              <a:t>1</a:t>
            </a:fld>
            <a:endParaRPr lang="en-US"/>
          </a:p>
        </p:txBody>
      </p:sp>
    </p:spTree>
    <p:extLst>
      <p:ext uri="{BB962C8B-B14F-4D97-AF65-F5344CB8AC3E}">
        <p14:creationId xmlns:p14="http://schemas.microsoft.com/office/powerpoint/2010/main" val="12101241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Emphasise absolute reduction and role of EE</a:t>
            </a:r>
          </a:p>
          <a:p>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Source: IEA Energy Technology Perspective 2015</a:t>
            </a:r>
          </a:p>
          <a:p>
            <a:endParaRPr lang="en-US" dirty="0"/>
          </a:p>
        </p:txBody>
      </p:sp>
      <p:sp>
        <p:nvSpPr>
          <p:cNvPr id="4" name="Slide Number Placeholder 3"/>
          <p:cNvSpPr>
            <a:spLocks noGrp="1"/>
          </p:cNvSpPr>
          <p:nvPr>
            <p:ph type="sldNum" sz="quarter" idx="10"/>
          </p:nvPr>
        </p:nvSpPr>
        <p:spPr/>
        <p:txBody>
          <a:bodyPr/>
          <a:lstStyle/>
          <a:p>
            <a:fld id="{C20673F4-7B00-1C44-8496-4787F690DEB7}" type="slidenum">
              <a:rPr lang="en-US" smtClean="0"/>
              <a:pPr/>
              <a:t>2</a:t>
            </a:fld>
            <a:endParaRPr lang="en-US"/>
          </a:p>
        </p:txBody>
      </p:sp>
    </p:spTree>
    <p:extLst>
      <p:ext uri="{BB962C8B-B14F-4D97-AF65-F5344CB8AC3E}">
        <p14:creationId xmlns:p14="http://schemas.microsoft.com/office/powerpoint/2010/main" val="4294677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Additionally:</a:t>
            </a:r>
          </a:p>
          <a:p>
            <a:pPr marL="228600" indent="-228600">
              <a:buFont typeface="+mj-lt"/>
              <a:buAutoNum type="arabicPeriod"/>
            </a:pPr>
            <a:r>
              <a:rPr lang="en-US" dirty="0"/>
              <a:t>Energy</a:t>
            </a:r>
            <a:r>
              <a:rPr lang="en-US" baseline="0" dirty="0"/>
              <a:t> prices very low, savings over $400,000,000 at European prices</a:t>
            </a:r>
          </a:p>
          <a:p>
            <a:pPr marL="228600" indent="-228600">
              <a:buFont typeface="+mj-lt"/>
              <a:buAutoNum type="arabicPeriod"/>
            </a:pPr>
            <a:r>
              <a:rPr lang="en-US" dirty="0"/>
              <a:t>Qualified experts are implementing many more projects in each</a:t>
            </a:r>
            <a:r>
              <a:rPr lang="en-US" baseline="0" dirty="0"/>
              <a:t> country independently</a:t>
            </a:r>
          </a:p>
          <a:p>
            <a:pPr marL="228600" indent="-228600">
              <a:buFont typeface="+mj-lt"/>
              <a:buAutoNum type="arabicPeriod"/>
            </a:pPr>
            <a:r>
              <a:rPr lang="en-US" baseline="0" dirty="0"/>
              <a:t>NEBs could be more than double this.</a:t>
            </a:r>
          </a:p>
          <a:p>
            <a:pPr marL="228600" indent="-228600">
              <a:buFont typeface="+mj-lt"/>
              <a:buAutoNum type="arabicPeriod"/>
            </a:pPr>
            <a:r>
              <a:rPr lang="en-US" baseline="0" dirty="0"/>
              <a:t>Thus total likely greater than $1B at EU/US prices.</a:t>
            </a:r>
          </a:p>
          <a:p>
            <a:pPr marL="228600" indent="-228600">
              <a:buFont typeface="+mj-lt"/>
              <a:buAutoNum type="arabicPeriod"/>
            </a:pPr>
            <a:endParaRPr lang="en-US" dirty="0"/>
          </a:p>
        </p:txBody>
      </p:sp>
      <p:sp>
        <p:nvSpPr>
          <p:cNvPr id="4" name="Slide Number Placeholder 3"/>
          <p:cNvSpPr>
            <a:spLocks noGrp="1"/>
          </p:cNvSpPr>
          <p:nvPr>
            <p:ph type="sldNum" sz="quarter" idx="10"/>
          </p:nvPr>
        </p:nvSpPr>
        <p:spPr/>
        <p:txBody>
          <a:bodyPr/>
          <a:lstStyle/>
          <a:p>
            <a:fld id="{C20673F4-7B00-1C44-8496-4787F690DEB7}" type="slidenum">
              <a:rPr lang="en-US" smtClean="0"/>
              <a:pPr/>
              <a:t>3</a:t>
            </a:fld>
            <a:endParaRPr lang="en-US"/>
          </a:p>
        </p:txBody>
      </p:sp>
    </p:spTree>
    <p:extLst>
      <p:ext uri="{BB962C8B-B14F-4D97-AF65-F5344CB8AC3E}">
        <p14:creationId xmlns:p14="http://schemas.microsoft.com/office/powerpoint/2010/main" val="149670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Emphasise</a:t>
            </a:r>
            <a:r>
              <a:rPr lang="en-US" baseline="0" dirty="0"/>
              <a:t> people/technology/data.</a:t>
            </a:r>
          </a:p>
          <a:p>
            <a:endParaRPr lang="en-US" baseline="0" dirty="0"/>
          </a:p>
          <a:p>
            <a:r>
              <a:rPr lang="en-US" baseline="0" dirty="0"/>
              <a:t>Refer to drivers</a:t>
            </a:r>
            <a:endParaRPr lang="en-US" dirty="0"/>
          </a:p>
        </p:txBody>
      </p:sp>
      <p:sp>
        <p:nvSpPr>
          <p:cNvPr id="4" name="Slide Number Placeholder 3"/>
          <p:cNvSpPr>
            <a:spLocks noGrp="1"/>
          </p:cNvSpPr>
          <p:nvPr>
            <p:ph type="sldNum" sz="quarter" idx="10"/>
          </p:nvPr>
        </p:nvSpPr>
        <p:spPr/>
        <p:txBody>
          <a:bodyPr/>
          <a:lstStyle/>
          <a:p>
            <a:fld id="{C20673F4-7B00-1C44-8496-4787F690DEB7}" type="slidenum">
              <a:rPr lang="en-US" smtClean="0"/>
              <a:pPr/>
              <a:t>4</a:t>
            </a:fld>
            <a:endParaRPr lang="en-US"/>
          </a:p>
        </p:txBody>
      </p:sp>
    </p:spTree>
    <p:extLst>
      <p:ext uri="{BB962C8B-B14F-4D97-AF65-F5344CB8AC3E}">
        <p14:creationId xmlns:p14="http://schemas.microsoft.com/office/powerpoint/2010/main" val="13414783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ea typeface="MS PGothic" charset="0"/>
              </a:rPr>
              <a:t>The central purpose of ISO 50001 is to help organisations to reduce energy use (kWh or GJ). This will result in reduced energy cost and reduced CO2 emissions. </a:t>
            </a:r>
          </a:p>
          <a:p>
            <a:endParaRPr lang="en-US" dirty="0">
              <a:ea typeface="MS PGothic" charset="0"/>
            </a:endParaRPr>
          </a:p>
          <a:p>
            <a:r>
              <a:rPr lang="en-US" dirty="0">
                <a:ea typeface="MS PGothic" charset="0"/>
              </a:rPr>
              <a:t>The cycle is to build support and commitment for change and improvement from the top management. Usually the most difficult part.</a:t>
            </a:r>
          </a:p>
          <a:p>
            <a:endParaRPr lang="en-US" dirty="0">
              <a:ea typeface="MS PGothic" charset="0"/>
            </a:endParaRPr>
          </a:p>
          <a:p>
            <a:r>
              <a:rPr lang="en-US" dirty="0">
                <a:ea typeface="MS PGothic" charset="0"/>
              </a:rPr>
              <a:t>The next step is to decide what to do to improve performance, i.e. develop plans</a:t>
            </a:r>
          </a:p>
          <a:p>
            <a:endParaRPr lang="en-US" dirty="0">
              <a:ea typeface="MS PGothic" charset="0"/>
            </a:endParaRPr>
          </a:p>
          <a:p>
            <a:r>
              <a:rPr lang="en-US" dirty="0">
                <a:ea typeface="MS PGothic" charset="0"/>
              </a:rPr>
              <a:t>Then the savings are actually achieved when we make the changes</a:t>
            </a:r>
          </a:p>
          <a:p>
            <a:endParaRPr lang="en-US" dirty="0">
              <a:ea typeface="MS PGothic" charset="0"/>
            </a:endParaRPr>
          </a:p>
          <a:p>
            <a:r>
              <a:rPr lang="en-US" dirty="0">
                <a:ea typeface="MS PGothic" charset="0"/>
              </a:rPr>
              <a:t>Finally we need to check the results to ensure that we are actually making the savings.</a:t>
            </a:r>
          </a:p>
          <a:p>
            <a:endParaRPr lang="en-US" dirty="0">
              <a:ea typeface="MS PGothic" charset="0"/>
            </a:endParaRPr>
          </a:p>
          <a:p>
            <a:r>
              <a:rPr lang="en-US" dirty="0">
                <a:ea typeface="MS PGothic" charset="0"/>
              </a:rPr>
              <a:t>This is a continuous cycle</a:t>
            </a:r>
          </a:p>
        </p:txBody>
      </p:sp>
      <p:sp>
        <p:nvSpPr>
          <p:cNvPr id="23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a:solidFill>
                  <a:schemeClr val="tx1"/>
                </a:solidFill>
                <a:latin typeface="Arial" charset="0"/>
                <a:ea typeface="MS PGothic" charset="0"/>
                <a:cs typeface="MS PGothic" charset="0"/>
              </a:defRPr>
            </a:lvl1pPr>
            <a:lvl2pPr marL="742950" indent="-285750" defTabSz="966788">
              <a:defRPr>
                <a:solidFill>
                  <a:schemeClr val="tx1"/>
                </a:solidFill>
                <a:latin typeface="Arial" charset="0"/>
                <a:ea typeface="MS PGothic" charset="0"/>
                <a:cs typeface="MS PGothic" charset="0"/>
              </a:defRPr>
            </a:lvl2pPr>
            <a:lvl3pPr marL="1143000" indent="-228600" defTabSz="966788">
              <a:defRPr>
                <a:solidFill>
                  <a:schemeClr val="tx1"/>
                </a:solidFill>
                <a:latin typeface="Arial" charset="0"/>
                <a:ea typeface="MS PGothic" charset="0"/>
                <a:cs typeface="MS PGothic" charset="0"/>
              </a:defRPr>
            </a:lvl3pPr>
            <a:lvl4pPr marL="1600200" indent="-228600" defTabSz="966788">
              <a:defRPr>
                <a:solidFill>
                  <a:schemeClr val="tx1"/>
                </a:solidFill>
                <a:latin typeface="Arial" charset="0"/>
                <a:ea typeface="MS PGothic" charset="0"/>
                <a:cs typeface="MS PGothic" charset="0"/>
              </a:defRPr>
            </a:lvl4pPr>
            <a:lvl5pPr marL="2057400" indent="-228600" defTabSz="966788">
              <a:defRPr>
                <a:solidFill>
                  <a:schemeClr val="tx1"/>
                </a:solidFill>
                <a:latin typeface="Arial" charset="0"/>
                <a:ea typeface="MS PGothic" charset="0"/>
                <a:cs typeface="MS PGothic" charset="0"/>
              </a:defRPr>
            </a:lvl5pPr>
            <a:lvl6pPr marL="2514600" indent="-228600" defTabSz="966788" eaLnBrk="0" fontAlgn="base" hangingPunct="0">
              <a:spcBef>
                <a:spcPct val="0"/>
              </a:spcBef>
              <a:spcAft>
                <a:spcPct val="0"/>
              </a:spcAft>
              <a:defRPr>
                <a:solidFill>
                  <a:schemeClr val="tx1"/>
                </a:solidFill>
                <a:latin typeface="Arial" charset="0"/>
                <a:ea typeface="MS PGothic" charset="0"/>
                <a:cs typeface="MS PGothic" charset="0"/>
              </a:defRPr>
            </a:lvl6pPr>
            <a:lvl7pPr marL="2971800" indent="-228600" defTabSz="966788" eaLnBrk="0" fontAlgn="base" hangingPunct="0">
              <a:spcBef>
                <a:spcPct val="0"/>
              </a:spcBef>
              <a:spcAft>
                <a:spcPct val="0"/>
              </a:spcAft>
              <a:defRPr>
                <a:solidFill>
                  <a:schemeClr val="tx1"/>
                </a:solidFill>
                <a:latin typeface="Arial" charset="0"/>
                <a:ea typeface="MS PGothic" charset="0"/>
                <a:cs typeface="MS PGothic" charset="0"/>
              </a:defRPr>
            </a:lvl7pPr>
            <a:lvl8pPr marL="3429000" indent="-228600" defTabSz="966788" eaLnBrk="0" fontAlgn="base" hangingPunct="0">
              <a:spcBef>
                <a:spcPct val="0"/>
              </a:spcBef>
              <a:spcAft>
                <a:spcPct val="0"/>
              </a:spcAft>
              <a:defRPr>
                <a:solidFill>
                  <a:schemeClr val="tx1"/>
                </a:solidFill>
                <a:latin typeface="Arial" charset="0"/>
                <a:ea typeface="MS PGothic" charset="0"/>
                <a:cs typeface="MS PGothic" charset="0"/>
              </a:defRPr>
            </a:lvl8pPr>
            <a:lvl9pPr marL="3886200" indent="-228600" defTabSz="966788" eaLnBrk="0" fontAlgn="base" hangingPunct="0">
              <a:spcBef>
                <a:spcPct val="0"/>
              </a:spcBef>
              <a:spcAft>
                <a:spcPct val="0"/>
              </a:spcAft>
              <a:defRPr>
                <a:solidFill>
                  <a:schemeClr val="tx1"/>
                </a:solidFill>
                <a:latin typeface="Arial" charset="0"/>
                <a:ea typeface="MS PGothic" charset="0"/>
                <a:cs typeface="MS PGothic" charset="0"/>
              </a:defRPr>
            </a:lvl9pPr>
          </a:lstStyle>
          <a:p>
            <a:fld id="{B06DA4F5-6D47-CF43-909C-77B8AB21F0C3}" type="slidenum">
              <a:rPr lang="en-US"/>
              <a:pPr/>
              <a:t>5</a:t>
            </a:fld>
            <a:endParaRPr lang="en-US"/>
          </a:p>
        </p:txBody>
      </p:sp>
    </p:spTree>
    <p:extLst>
      <p:ext uri="{BB962C8B-B14F-4D97-AF65-F5344CB8AC3E}">
        <p14:creationId xmlns:p14="http://schemas.microsoft.com/office/powerpoint/2010/main" val="3879135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ea typeface="MS PGothic" charset="0"/>
              </a:rPr>
              <a:t>Discuss absolute down 16.74%, SEC up 2.19%, multivariate regression down 8.94%. In this period energy consumption reduced and also production reduced. Thus we need to consider carefully how to understand performance. In this case the energy manager had been informed that he was not performing very well as the company used SEC (+2.19%) as their EnPI, while in fact his performance had improved by 8.94%. It is very demotivating to be told you are doing a bad job if in fact you are improving.</a:t>
            </a:r>
          </a:p>
          <a:p>
            <a:endParaRPr lang="en-US" dirty="0">
              <a:ea typeface="MS PGothic" charset="0"/>
            </a:endParaRPr>
          </a:p>
          <a:p>
            <a:r>
              <a:rPr lang="en-US" dirty="0">
                <a:ea typeface="MS PGothic" charset="0"/>
              </a:rPr>
              <a:t>Same data and same actual results</a:t>
            </a:r>
          </a:p>
        </p:txBody>
      </p:sp>
      <p:sp>
        <p:nvSpPr>
          <p:cNvPr id="491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a:solidFill>
                  <a:schemeClr val="tx1"/>
                </a:solidFill>
                <a:latin typeface="Arial" charset="0"/>
                <a:ea typeface="MS PGothic" charset="0"/>
                <a:cs typeface="MS PGothic" charset="0"/>
              </a:defRPr>
            </a:lvl1pPr>
            <a:lvl2pPr marL="742950" indent="-285750" defTabSz="966788">
              <a:defRPr>
                <a:solidFill>
                  <a:schemeClr val="tx1"/>
                </a:solidFill>
                <a:latin typeface="Arial" charset="0"/>
                <a:ea typeface="MS PGothic" charset="0"/>
                <a:cs typeface="MS PGothic" charset="0"/>
              </a:defRPr>
            </a:lvl2pPr>
            <a:lvl3pPr marL="1143000" indent="-228600" defTabSz="966788">
              <a:defRPr>
                <a:solidFill>
                  <a:schemeClr val="tx1"/>
                </a:solidFill>
                <a:latin typeface="Arial" charset="0"/>
                <a:ea typeface="MS PGothic" charset="0"/>
                <a:cs typeface="MS PGothic" charset="0"/>
              </a:defRPr>
            </a:lvl3pPr>
            <a:lvl4pPr marL="1600200" indent="-228600" defTabSz="966788">
              <a:defRPr>
                <a:solidFill>
                  <a:schemeClr val="tx1"/>
                </a:solidFill>
                <a:latin typeface="Arial" charset="0"/>
                <a:ea typeface="MS PGothic" charset="0"/>
                <a:cs typeface="MS PGothic" charset="0"/>
              </a:defRPr>
            </a:lvl4pPr>
            <a:lvl5pPr marL="2057400" indent="-228600" defTabSz="966788">
              <a:defRPr>
                <a:solidFill>
                  <a:schemeClr val="tx1"/>
                </a:solidFill>
                <a:latin typeface="Arial" charset="0"/>
                <a:ea typeface="MS PGothic" charset="0"/>
                <a:cs typeface="MS PGothic" charset="0"/>
              </a:defRPr>
            </a:lvl5pPr>
            <a:lvl6pPr marL="2514600" indent="-228600" defTabSz="966788" eaLnBrk="0" fontAlgn="base" hangingPunct="0">
              <a:spcBef>
                <a:spcPct val="0"/>
              </a:spcBef>
              <a:spcAft>
                <a:spcPct val="0"/>
              </a:spcAft>
              <a:defRPr>
                <a:solidFill>
                  <a:schemeClr val="tx1"/>
                </a:solidFill>
                <a:latin typeface="Arial" charset="0"/>
                <a:ea typeface="MS PGothic" charset="0"/>
                <a:cs typeface="MS PGothic" charset="0"/>
              </a:defRPr>
            </a:lvl6pPr>
            <a:lvl7pPr marL="2971800" indent="-228600" defTabSz="966788" eaLnBrk="0" fontAlgn="base" hangingPunct="0">
              <a:spcBef>
                <a:spcPct val="0"/>
              </a:spcBef>
              <a:spcAft>
                <a:spcPct val="0"/>
              </a:spcAft>
              <a:defRPr>
                <a:solidFill>
                  <a:schemeClr val="tx1"/>
                </a:solidFill>
                <a:latin typeface="Arial" charset="0"/>
                <a:ea typeface="MS PGothic" charset="0"/>
                <a:cs typeface="MS PGothic" charset="0"/>
              </a:defRPr>
            </a:lvl7pPr>
            <a:lvl8pPr marL="3429000" indent="-228600" defTabSz="966788" eaLnBrk="0" fontAlgn="base" hangingPunct="0">
              <a:spcBef>
                <a:spcPct val="0"/>
              </a:spcBef>
              <a:spcAft>
                <a:spcPct val="0"/>
              </a:spcAft>
              <a:defRPr>
                <a:solidFill>
                  <a:schemeClr val="tx1"/>
                </a:solidFill>
                <a:latin typeface="Arial" charset="0"/>
                <a:ea typeface="MS PGothic" charset="0"/>
                <a:cs typeface="MS PGothic" charset="0"/>
              </a:defRPr>
            </a:lvl8pPr>
            <a:lvl9pPr marL="3886200" indent="-228600" defTabSz="966788" eaLnBrk="0" fontAlgn="base" hangingPunct="0">
              <a:spcBef>
                <a:spcPct val="0"/>
              </a:spcBef>
              <a:spcAft>
                <a:spcPct val="0"/>
              </a:spcAft>
              <a:defRPr>
                <a:solidFill>
                  <a:schemeClr val="tx1"/>
                </a:solidFill>
                <a:latin typeface="Arial" charset="0"/>
                <a:ea typeface="MS PGothic" charset="0"/>
                <a:cs typeface="MS PGothic" charset="0"/>
              </a:defRPr>
            </a:lvl9pPr>
          </a:lstStyle>
          <a:p>
            <a:fld id="{966CBCF9-8550-2041-892E-CF2953047826}" type="slidenum">
              <a:rPr lang="en-US"/>
              <a:pPr/>
              <a:t>6</a:t>
            </a:fld>
            <a:endParaRPr lang="en-US"/>
          </a:p>
        </p:txBody>
      </p:sp>
    </p:spTree>
    <p:extLst>
      <p:ext uri="{BB962C8B-B14F-4D97-AF65-F5344CB8AC3E}">
        <p14:creationId xmlns:p14="http://schemas.microsoft.com/office/powerpoint/2010/main" val="1156913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s-ES">
              <a:ea typeface="MS PGothic" charset="0"/>
            </a:endParaRPr>
          </a:p>
        </p:txBody>
      </p:sp>
      <p:sp>
        <p:nvSpPr>
          <p:cNvPr id="409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a:solidFill>
                  <a:schemeClr val="tx1"/>
                </a:solidFill>
                <a:latin typeface="Arial" charset="0"/>
                <a:ea typeface="MS PGothic" charset="0"/>
                <a:cs typeface="MS PGothic" charset="0"/>
              </a:defRPr>
            </a:lvl1pPr>
            <a:lvl2pPr marL="742950" indent="-285750" defTabSz="966788">
              <a:defRPr>
                <a:solidFill>
                  <a:schemeClr val="tx1"/>
                </a:solidFill>
                <a:latin typeface="Arial" charset="0"/>
                <a:ea typeface="MS PGothic" charset="0"/>
                <a:cs typeface="MS PGothic" charset="0"/>
              </a:defRPr>
            </a:lvl2pPr>
            <a:lvl3pPr marL="1143000" indent="-228600" defTabSz="966788">
              <a:defRPr>
                <a:solidFill>
                  <a:schemeClr val="tx1"/>
                </a:solidFill>
                <a:latin typeface="Arial" charset="0"/>
                <a:ea typeface="MS PGothic" charset="0"/>
                <a:cs typeface="MS PGothic" charset="0"/>
              </a:defRPr>
            </a:lvl3pPr>
            <a:lvl4pPr marL="1600200" indent="-228600" defTabSz="966788">
              <a:defRPr>
                <a:solidFill>
                  <a:schemeClr val="tx1"/>
                </a:solidFill>
                <a:latin typeface="Arial" charset="0"/>
                <a:ea typeface="MS PGothic" charset="0"/>
                <a:cs typeface="MS PGothic" charset="0"/>
              </a:defRPr>
            </a:lvl4pPr>
            <a:lvl5pPr marL="2057400" indent="-228600" defTabSz="966788">
              <a:defRPr>
                <a:solidFill>
                  <a:schemeClr val="tx1"/>
                </a:solidFill>
                <a:latin typeface="Arial" charset="0"/>
                <a:ea typeface="MS PGothic" charset="0"/>
                <a:cs typeface="MS PGothic" charset="0"/>
              </a:defRPr>
            </a:lvl5pPr>
            <a:lvl6pPr marL="2514600" indent="-228600" defTabSz="966788" eaLnBrk="0" fontAlgn="base" hangingPunct="0">
              <a:spcBef>
                <a:spcPct val="0"/>
              </a:spcBef>
              <a:spcAft>
                <a:spcPct val="0"/>
              </a:spcAft>
              <a:defRPr>
                <a:solidFill>
                  <a:schemeClr val="tx1"/>
                </a:solidFill>
                <a:latin typeface="Arial" charset="0"/>
                <a:ea typeface="MS PGothic" charset="0"/>
                <a:cs typeface="MS PGothic" charset="0"/>
              </a:defRPr>
            </a:lvl6pPr>
            <a:lvl7pPr marL="2971800" indent="-228600" defTabSz="966788" eaLnBrk="0" fontAlgn="base" hangingPunct="0">
              <a:spcBef>
                <a:spcPct val="0"/>
              </a:spcBef>
              <a:spcAft>
                <a:spcPct val="0"/>
              </a:spcAft>
              <a:defRPr>
                <a:solidFill>
                  <a:schemeClr val="tx1"/>
                </a:solidFill>
                <a:latin typeface="Arial" charset="0"/>
                <a:ea typeface="MS PGothic" charset="0"/>
                <a:cs typeface="MS PGothic" charset="0"/>
              </a:defRPr>
            </a:lvl7pPr>
            <a:lvl8pPr marL="3429000" indent="-228600" defTabSz="966788" eaLnBrk="0" fontAlgn="base" hangingPunct="0">
              <a:spcBef>
                <a:spcPct val="0"/>
              </a:spcBef>
              <a:spcAft>
                <a:spcPct val="0"/>
              </a:spcAft>
              <a:defRPr>
                <a:solidFill>
                  <a:schemeClr val="tx1"/>
                </a:solidFill>
                <a:latin typeface="Arial" charset="0"/>
                <a:ea typeface="MS PGothic" charset="0"/>
                <a:cs typeface="MS PGothic" charset="0"/>
              </a:defRPr>
            </a:lvl8pPr>
            <a:lvl9pPr marL="3886200" indent="-228600" defTabSz="966788" eaLnBrk="0" fontAlgn="base" hangingPunct="0">
              <a:spcBef>
                <a:spcPct val="0"/>
              </a:spcBef>
              <a:spcAft>
                <a:spcPct val="0"/>
              </a:spcAft>
              <a:defRPr>
                <a:solidFill>
                  <a:schemeClr val="tx1"/>
                </a:solidFill>
                <a:latin typeface="Arial" charset="0"/>
                <a:ea typeface="MS PGothic" charset="0"/>
                <a:cs typeface="MS PGothic" charset="0"/>
              </a:defRPr>
            </a:lvl9pPr>
          </a:lstStyle>
          <a:p>
            <a:fld id="{1A9894A9-2078-7D42-8BAB-B7E3398466DF}" type="slidenum">
              <a:rPr lang="en-US"/>
              <a:pPr/>
              <a:t>7</a:t>
            </a:fld>
            <a:endParaRPr lang="en-US"/>
          </a:p>
        </p:txBody>
      </p:sp>
    </p:spTree>
    <p:extLst>
      <p:ext uri="{BB962C8B-B14F-4D97-AF65-F5344CB8AC3E}">
        <p14:creationId xmlns:p14="http://schemas.microsoft.com/office/powerpoint/2010/main" val="15917626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124744"/>
            <a:ext cx="7776864" cy="2160240"/>
          </a:xfrm>
        </p:spPr>
        <p:txBody>
          <a:bodyPr anchor="b"/>
          <a:lstStyle>
            <a:lvl1pPr algn="ctr">
              <a:defRPr sz="4500"/>
            </a:lvl1pPr>
          </a:lstStyle>
          <a:p>
            <a:r>
              <a:rPr lang="en-US" dirty="0"/>
              <a:t>Click to edit Master title style</a:t>
            </a:r>
          </a:p>
        </p:txBody>
      </p:sp>
      <p:sp>
        <p:nvSpPr>
          <p:cNvPr id="3" name="Subtitle 2"/>
          <p:cNvSpPr>
            <a:spLocks noGrp="1"/>
          </p:cNvSpPr>
          <p:nvPr>
            <p:ph type="subTitle" idx="1"/>
          </p:nvPr>
        </p:nvSpPr>
        <p:spPr>
          <a:xfrm>
            <a:off x="683568" y="3501008"/>
            <a:ext cx="7776864" cy="864096"/>
          </a:xfrm>
        </p:spPr>
        <p:txBody>
          <a:bodyPr>
            <a:normAutofit/>
          </a:bodyPr>
          <a:lstStyle>
            <a:lvl1pPr marL="0" indent="0" algn="ctr">
              <a:buNone/>
              <a:defRPr sz="24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29762" y="3356992"/>
            <a:ext cx="4284476" cy="72008"/>
          </a:xfrm>
          <a:prstGeom prst="rect">
            <a:avLst/>
          </a:prstGeom>
          <a:effectLst>
            <a:reflection endPos="0" dist="50800" dir="5400000" sy="-100000" algn="bl" rotWithShape="0"/>
          </a:effectLst>
        </p:spPr>
      </p:pic>
      <p:sp>
        <p:nvSpPr>
          <p:cNvPr id="14" name="Text Placeholder 13"/>
          <p:cNvSpPr>
            <a:spLocks noGrp="1"/>
          </p:cNvSpPr>
          <p:nvPr>
            <p:ph type="body" sz="quarter" idx="10" hasCustomPrompt="1"/>
          </p:nvPr>
        </p:nvSpPr>
        <p:spPr>
          <a:xfrm>
            <a:off x="683568" y="4561284"/>
            <a:ext cx="7775575" cy="1512168"/>
          </a:xfrm>
        </p:spPr>
        <p:txBody>
          <a:bodyPr>
            <a:normAutofit/>
          </a:bodyPr>
          <a:lstStyle>
            <a:lvl1pPr marL="0" marR="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sz="1800"/>
            </a:lvl1pPr>
          </a:lstStyle>
          <a:p>
            <a:pPr lvl="0"/>
            <a:r>
              <a:rPr lang="de-AT" dirty="0"/>
              <a:t>Click to edit Master author style</a:t>
            </a:r>
            <a:endParaRPr lang="en-US" dirty="0"/>
          </a:p>
        </p:txBody>
      </p:sp>
    </p:spTree>
    <p:extLst>
      <p:ext uri="{BB962C8B-B14F-4D97-AF65-F5344CB8AC3E}">
        <p14:creationId xmlns:p14="http://schemas.microsoft.com/office/powerpoint/2010/main" val="475477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628650" y="2276872"/>
            <a:ext cx="7903790" cy="3821939"/>
          </a:xfrm>
        </p:spPr>
        <p:txBody>
          <a:bodyPr/>
          <a:lstStyle>
            <a:lvl1pPr>
              <a:defRPr>
                <a:solidFill>
                  <a:srgbClr val="078AC5"/>
                </a:solidFill>
              </a:defRPr>
            </a:lvl1pPr>
            <a:lvl2pPr marL="514350" indent="-182880">
              <a:lnSpc>
                <a:spcPct val="100000"/>
              </a:lnSpc>
              <a:spcBef>
                <a:spcPts val="600"/>
              </a:spcBef>
              <a:buClr>
                <a:schemeClr val="accent1"/>
              </a:buClr>
              <a:buFont typeface="Arial" panose="020B0604020202020204" pitchFamily="34" charset="0"/>
              <a:buChar char="•"/>
              <a:defRPr/>
            </a:lvl2pPr>
            <a:lvl3pPr marL="857250" indent="-182880">
              <a:lnSpc>
                <a:spcPct val="100000"/>
              </a:lnSpc>
              <a:spcBef>
                <a:spcPts val="1200"/>
              </a:spcBef>
              <a:buClr>
                <a:schemeClr val="accent1"/>
              </a:buClr>
              <a:buFont typeface="Arial" panose="020B0604020202020204" pitchFamily="34" charset="0"/>
              <a:buChar char="•"/>
              <a:defRPr/>
            </a:lvl3pPr>
            <a:lvl4pPr marL="1200150" indent="-182880">
              <a:lnSpc>
                <a:spcPct val="100000"/>
              </a:lnSpc>
              <a:spcBef>
                <a:spcPts val="1200"/>
              </a:spcBef>
              <a:buClr>
                <a:schemeClr val="accent1"/>
              </a:buClr>
              <a:buFont typeface="Arial" panose="020B0604020202020204" pitchFamily="34" charset="0"/>
              <a:buChar char="•"/>
              <a:defRPr/>
            </a:lvl4pPr>
            <a:lvl5pPr marL="1543050" indent="-182880">
              <a:lnSpc>
                <a:spcPct val="100000"/>
              </a:lnSpc>
              <a:spcBef>
                <a:spcPts val="1200"/>
              </a:spcBef>
              <a:buClr>
                <a:schemeClr val="accent1"/>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ounded Rectangle 9"/>
          <p:cNvSpPr/>
          <p:nvPr userDrawn="1"/>
        </p:nvSpPr>
        <p:spPr>
          <a:xfrm>
            <a:off x="8820472" y="6525344"/>
            <a:ext cx="216024" cy="216024"/>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indent="0" algn="ctr" defTabSz="914400" rtl="0" eaLnBrk="1" fontAlgn="base" latinLnBrk="0" hangingPunct="1">
              <a:lnSpc>
                <a:spcPct val="100000"/>
              </a:lnSpc>
              <a:spcBef>
                <a:spcPct val="0"/>
              </a:spcBef>
              <a:spcAft>
                <a:spcPct val="0"/>
              </a:spcAft>
              <a:buClrTx/>
              <a:buSzTx/>
              <a:buFontTx/>
              <a:buNone/>
              <a:tabLst/>
              <a:defRPr/>
            </a:pPr>
            <a:fld id="{BD312A47-7E72-4E7E-93A5-46C5674DBF6C}" type="slidenum">
              <a:rPr lang="en-US" sz="1200" smtClean="0"/>
              <a:pPr marL="0" marR="0" indent="0" algn="ctr" defTabSz="914400" rtl="0" eaLnBrk="1" fontAlgn="base" latinLnBrk="0" hangingPunct="1">
                <a:lnSpc>
                  <a:spcPct val="100000"/>
                </a:lnSpc>
                <a:spcBef>
                  <a:spcPct val="0"/>
                </a:spcBef>
                <a:spcAft>
                  <a:spcPct val="0"/>
                </a:spcAft>
                <a:buClrTx/>
                <a:buSzTx/>
                <a:buFontTx/>
                <a:buNone/>
                <a:tabLst/>
                <a:defRPr/>
              </a:pPr>
              <a:t>‹#›</a:t>
            </a:fld>
            <a:endParaRPr lang="en-US" sz="1200" dirty="0"/>
          </a:p>
        </p:txBody>
      </p:sp>
    </p:spTree>
    <p:extLst>
      <p:ext uri="{BB962C8B-B14F-4D97-AF65-F5344CB8AC3E}">
        <p14:creationId xmlns:p14="http://schemas.microsoft.com/office/powerpoint/2010/main" val="2027290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323850" y="6553200"/>
            <a:ext cx="2278063" cy="476250"/>
          </a:xfrm>
          <a:prstGeom prst="rect">
            <a:avLst/>
          </a:prstGeom>
          <a:ln/>
        </p:spPr>
        <p:txBody>
          <a:bodyPr/>
          <a:lstStyle>
            <a:lvl1pPr>
              <a:defRPr/>
            </a:lvl1pPr>
          </a:lstStyle>
          <a:p>
            <a:pPr>
              <a:defRPr/>
            </a:pPr>
            <a:r>
              <a:rPr lang="en-US"/>
              <a:t>©</a:t>
            </a:r>
            <a:endParaRPr lang="en-GB"/>
          </a:p>
        </p:txBody>
      </p:sp>
      <p:sp>
        <p:nvSpPr>
          <p:cNvPr id="3" name="Rectangle 6"/>
          <p:cNvSpPr>
            <a:spLocks noGrp="1" noChangeArrowheads="1"/>
          </p:cNvSpPr>
          <p:nvPr>
            <p:ph type="sldNum" sz="quarter" idx="11"/>
          </p:nvPr>
        </p:nvSpPr>
        <p:spPr>
          <a:xfrm>
            <a:off x="6516688" y="6500813"/>
            <a:ext cx="2232025" cy="476250"/>
          </a:xfrm>
          <a:prstGeom prst="rect">
            <a:avLst/>
          </a:prstGeom>
          <a:ln/>
        </p:spPr>
        <p:txBody>
          <a:bodyPr/>
          <a:lstStyle>
            <a:lvl1pPr>
              <a:defRPr/>
            </a:lvl1pPr>
          </a:lstStyle>
          <a:p>
            <a:pPr>
              <a:defRPr/>
            </a:pPr>
            <a:fld id="{E5AA9C38-BCD3-461C-9499-199429E50755}" type="slidenum">
              <a:rPr lang="en-GB"/>
              <a:pPr>
                <a:defRPr/>
              </a:pPr>
              <a:t>‹#›</a:t>
            </a:fld>
            <a:endParaRPr lang="en-GB"/>
          </a:p>
        </p:txBody>
      </p:sp>
    </p:spTree>
    <p:extLst>
      <p:ext uri="{BB962C8B-B14F-4D97-AF65-F5344CB8AC3E}">
        <p14:creationId xmlns:p14="http://schemas.microsoft.com/office/powerpoint/2010/main" val="607104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sz="3200" b="1" baseline="0">
                <a:solidFill>
                  <a:srgbClr val="00B0F0"/>
                </a:solidFill>
                <a:latin typeface="Calibri" panose="020F050202020403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sz="2400">
                <a:solidFill>
                  <a:schemeClr val="bg2">
                    <a:lumMod val="50000"/>
                  </a:schemeClr>
                </a:solidFill>
                <a:latin typeface="Calibri" panose="020F0502020204030204"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extLst>
      <p:ext uri="{BB962C8B-B14F-4D97-AF65-F5344CB8AC3E}">
        <p14:creationId xmlns:p14="http://schemas.microsoft.com/office/powerpoint/2010/main" val="5864575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1124744"/>
            <a:ext cx="7903790" cy="109848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2262831"/>
            <a:ext cx="7903790" cy="390247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0" y="0"/>
            <a:ext cx="9144000" cy="896112"/>
          </a:xfrm>
          <a:prstGeom prst="rect">
            <a:avLst/>
          </a:prstGeom>
        </p:spPr>
      </p:pic>
      <p:pic>
        <p:nvPicPr>
          <p:cNvPr id="5" name="Picture 4"/>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0" y="6381328"/>
            <a:ext cx="9144000" cy="457200"/>
          </a:xfrm>
          <a:prstGeom prst="rect">
            <a:avLst/>
          </a:prstGeom>
        </p:spPr>
      </p:pic>
    </p:spTree>
    <p:extLst>
      <p:ext uri="{BB962C8B-B14F-4D97-AF65-F5344CB8AC3E}">
        <p14:creationId xmlns:p14="http://schemas.microsoft.com/office/powerpoint/2010/main" val="1343229970"/>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Lst>
  <p:hf hdr="0" ftr="0" dt="0"/>
  <p:txStyles>
    <p:titleStyle>
      <a:lvl1pPr algn="l" defTabSz="685800" rtl="0" eaLnBrk="1" latinLnBrk="0" hangingPunct="1">
        <a:lnSpc>
          <a:spcPct val="90000"/>
        </a:lnSpc>
        <a:spcBef>
          <a:spcPct val="0"/>
        </a:spcBef>
        <a:buNone/>
        <a:defRPr sz="3300" kern="1200">
          <a:solidFill>
            <a:srgbClr val="0091C4"/>
          </a:solidFill>
          <a:latin typeface="+mn-lt"/>
          <a:ea typeface="+mj-ea"/>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accent1">
              <a:lumMod val="75000"/>
            </a:schemeClr>
          </a:solidFill>
          <a:latin typeface="+mn-lt"/>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2"/>
          <p:cNvSpPr>
            <a:spLocks noGrp="1"/>
          </p:cNvSpPr>
          <p:nvPr>
            <p:ph type="ctrTitle"/>
          </p:nvPr>
        </p:nvSpPr>
        <p:spPr>
          <a:xfrm>
            <a:off x="539552" y="1350968"/>
            <a:ext cx="8280920" cy="1862008"/>
          </a:xfrm>
        </p:spPr>
        <p:txBody>
          <a:bodyPr>
            <a:normAutofit/>
          </a:bodyPr>
          <a:lstStyle/>
          <a:p>
            <a:r>
              <a:rPr lang="ru-RU" dirty="0"/>
              <a:t>Системы </a:t>
            </a:r>
            <a:r>
              <a:rPr lang="ru-RU" dirty="0" err="1"/>
              <a:t>энергоменеджмента</a:t>
            </a:r>
            <a:br>
              <a:rPr lang="ru-RU" dirty="0"/>
            </a:br>
            <a:br>
              <a:rPr lang="en-US" dirty="0"/>
            </a:br>
            <a:r>
              <a:rPr lang="ru-RU" dirty="0"/>
              <a:t>Соединяя технологии, людей и информацию</a:t>
            </a:r>
            <a:endParaRPr lang="en-US" dirty="0"/>
          </a:p>
        </p:txBody>
      </p:sp>
      <p:sp>
        <p:nvSpPr>
          <p:cNvPr id="3075" name="Subtitle 3"/>
          <p:cNvSpPr>
            <a:spLocks noGrp="1"/>
          </p:cNvSpPr>
          <p:nvPr>
            <p:ph type="subTitle" idx="1"/>
          </p:nvPr>
        </p:nvSpPr>
        <p:spPr>
          <a:xfrm>
            <a:off x="1371600" y="3600450"/>
            <a:ext cx="6400800" cy="2780878"/>
          </a:xfrm>
        </p:spPr>
        <p:txBody>
          <a:bodyPr>
            <a:normAutofit lnSpcReduction="10000"/>
          </a:bodyPr>
          <a:lstStyle/>
          <a:p>
            <a:r>
              <a:rPr lang="ru-RU" sz="2000" b="1" dirty="0"/>
              <a:t>Программа ЮНИДО по внедрению систем </a:t>
            </a:r>
            <a:r>
              <a:rPr lang="ru-RU" sz="2000" b="1" dirty="0" err="1"/>
              <a:t>энергоменеджмента</a:t>
            </a:r>
            <a:r>
              <a:rPr lang="ru-RU" sz="2000" b="1" dirty="0"/>
              <a:t> и повышению энергоэффективности</a:t>
            </a:r>
          </a:p>
          <a:p>
            <a:endParaRPr lang="en-US" sz="2800" b="1" dirty="0">
              <a:latin typeface="Arial" charset="0"/>
              <a:ea typeface="MS PGothic" charset="0"/>
              <a:cs typeface="Arial" charset="0"/>
            </a:endParaRPr>
          </a:p>
          <a:p>
            <a:r>
              <a:rPr lang="ru-RU" sz="2800" b="1" dirty="0">
                <a:latin typeface="Arial" charset="0"/>
                <a:ea typeface="MS PGothic" charset="0"/>
                <a:cs typeface="Arial" charset="0"/>
              </a:rPr>
              <a:t>Набережные Челны</a:t>
            </a:r>
            <a:r>
              <a:rPr lang="en-US" sz="2800" b="1" dirty="0">
                <a:latin typeface="Arial" charset="0"/>
                <a:ea typeface="MS PGothic" charset="0"/>
                <a:cs typeface="Arial" charset="0"/>
              </a:rPr>
              <a:t>,</a:t>
            </a:r>
            <a:endParaRPr lang="ru-RU" sz="2800" b="1" dirty="0">
              <a:latin typeface="Arial" charset="0"/>
              <a:ea typeface="MS PGothic" charset="0"/>
              <a:cs typeface="Arial" charset="0"/>
            </a:endParaRPr>
          </a:p>
          <a:p>
            <a:r>
              <a:rPr lang="en-US" sz="2800" b="1" dirty="0">
                <a:latin typeface="Arial" charset="0"/>
                <a:ea typeface="MS PGothic" charset="0"/>
                <a:cs typeface="Arial" charset="0"/>
              </a:rPr>
              <a:t> </a:t>
            </a:r>
            <a:r>
              <a:rPr lang="ru-RU" sz="2800" b="1" dirty="0">
                <a:latin typeface="Arial" charset="0"/>
                <a:ea typeface="MS PGothic" charset="0"/>
                <a:cs typeface="Arial" charset="0"/>
              </a:rPr>
              <a:t>01 ноября </a:t>
            </a:r>
            <a:r>
              <a:rPr lang="en-US" sz="2800" b="1" dirty="0">
                <a:latin typeface="Arial" charset="0"/>
                <a:ea typeface="MS PGothic" charset="0"/>
                <a:cs typeface="Arial" charset="0"/>
              </a:rPr>
              <a:t>2016</a:t>
            </a:r>
          </a:p>
          <a:p>
            <a:r>
              <a:rPr lang="ru-RU" sz="2800" b="1" dirty="0" err="1">
                <a:latin typeface="Arial" charset="0"/>
                <a:ea typeface="MS PGothic" charset="0"/>
                <a:cs typeface="Arial" charset="0"/>
              </a:rPr>
              <a:t>Лиам</a:t>
            </a:r>
            <a:r>
              <a:rPr lang="ru-RU" sz="2800" b="1" dirty="0">
                <a:latin typeface="Arial" charset="0"/>
                <a:ea typeface="MS PGothic" charset="0"/>
                <a:cs typeface="Arial" charset="0"/>
              </a:rPr>
              <a:t> </a:t>
            </a:r>
            <a:r>
              <a:rPr lang="ru-RU" sz="2800" b="1" dirty="0" err="1">
                <a:latin typeface="Arial" charset="0"/>
                <a:ea typeface="MS PGothic" charset="0"/>
                <a:cs typeface="Arial" charset="0"/>
              </a:rPr>
              <a:t>МакЛафлин</a:t>
            </a:r>
            <a:endParaRPr lang="en-GB" sz="2800" dirty="0">
              <a:latin typeface="Arial" charset="0"/>
              <a:ea typeface="MS PGothic" charset="0"/>
              <a:cs typeface="Arial" charset="0"/>
            </a:endParaRPr>
          </a:p>
        </p:txBody>
      </p:sp>
      <p:sp>
        <p:nvSpPr>
          <p:cNvPr id="3076" name="Slide Number Placeholder 1"/>
          <p:cNvSpPr>
            <a:spLocks noGrp="1"/>
          </p:cNvSpPr>
          <p:nvPr>
            <p:ph type="sldNum" sz="quarter" idx="4294967295"/>
          </p:nvPr>
        </p:nvSpPr>
        <p:spPr>
          <a:xfrm>
            <a:off x="6911975" y="6500813"/>
            <a:ext cx="2232025" cy="4762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rgbClr val="235373"/>
                </a:solidFill>
                <a:latin typeface="MetaBook-Roman" charset="0"/>
                <a:ea typeface="MS PGothic" charset="0"/>
                <a:cs typeface="Arial" charset="0"/>
              </a:defRPr>
            </a:lvl1pPr>
            <a:lvl2pPr>
              <a:defRPr sz="2800">
                <a:solidFill>
                  <a:srgbClr val="235373"/>
                </a:solidFill>
                <a:latin typeface="MetaBook-Roman" charset="0"/>
                <a:ea typeface="Arial" charset="0"/>
                <a:cs typeface="Arial" charset="0"/>
              </a:defRPr>
            </a:lvl2pPr>
            <a:lvl3pPr>
              <a:defRPr sz="2400">
                <a:solidFill>
                  <a:srgbClr val="235373"/>
                </a:solidFill>
                <a:latin typeface="MetaBook-Roman" charset="0"/>
                <a:ea typeface="Arial" charset="0"/>
                <a:cs typeface="Arial" charset="0"/>
              </a:defRPr>
            </a:lvl3pPr>
            <a:lvl4pPr>
              <a:defRPr sz="2000">
                <a:solidFill>
                  <a:srgbClr val="235373"/>
                </a:solidFill>
                <a:latin typeface="MetaBook-Roman" charset="0"/>
                <a:ea typeface="Arial" charset="0"/>
                <a:cs typeface="Arial" charset="0"/>
              </a:defRPr>
            </a:lvl4pPr>
            <a:lvl5pPr>
              <a:defRPr sz="2000">
                <a:solidFill>
                  <a:srgbClr val="235373"/>
                </a:solidFill>
                <a:latin typeface="MetaBook-Roman" charset="0"/>
                <a:ea typeface="Arial" charset="0"/>
                <a:cs typeface="Arial" charset="0"/>
              </a:defRPr>
            </a:lvl5pPr>
            <a:lvl6pPr eaLnBrk="0" hangingPunct="0">
              <a:defRPr sz="2000">
                <a:solidFill>
                  <a:srgbClr val="235373"/>
                </a:solidFill>
                <a:latin typeface="MetaBook-Roman" charset="0"/>
                <a:ea typeface="Arial" charset="0"/>
                <a:cs typeface="Arial" charset="0"/>
              </a:defRPr>
            </a:lvl6pPr>
            <a:lvl7pPr eaLnBrk="0" hangingPunct="0">
              <a:defRPr sz="2000">
                <a:solidFill>
                  <a:srgbClr val="235373"/>
                </a:solidFill>
                <a:latin typeface="MetaBook-Roman" charset="0"/>
                <a:ea typeface="Arial" charset="0"/>
                <a:cs typeface="Arial" charset="0"/>
              </a:defRPr>
            </a:lvl7pPr>
            <a:lvl8pPr eaLnBrk="0" hangingPunct="0">
              <a:defRPr sz="2000">
                <a:solidFill>
                  <a:srgbClr val="235373"/>
                </a:solidFill>
                <a:latin typeface="MetaBook-Roman" charset="0"/>
                <a:ea typeface="Arial" charset="0"/>
                <a:cs typeface="Arial" charset="0"/>
              </a:defRPr>
            </a:lvl8pPr>
            <a:lvl9pPr eaLnBrk="0" hangingPunct="0">
              <a:defRPr sz="2000">
                <a:solidFill>
                  <a:srgbClr val="235373"/>
                </a:solidFill>
                <a:latin typeface="MetaBook-Roman" charset="0"/>
                <a:ea typeface="Arial" charset="0"/>
                <a:cs typeface="Arial" charset="0"/>
              </a:defRPr>
            </a:lvl9pPr>
          </a:lstStyle>
          <a:p>
            <a:fld id="{FEE9A02D-2424-304E-9C00-3AD4A7FE1F4C}" type="slidenum">
              <a:rPr lang="en-GB" sz="1600">
                <a:solidFill>
                  <a:schemeClr val="bg1"/>
                </a:solidFill>
                <a:latin typeface="MetaBold-Roman" charset="0"/>
              </a:rPr>
              <a:pPr/>
              <a:t>1</a:t>
            </a:fld>
            <a:endParaRPr lang="en-GB" sz="1600">
              <a:solidFill>
                <a:schemeClr val="bg1"/>
              </a:solidFill>
              <a:latin typeface="MetaBold-Roman"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6911975" y="6500813"/>
            <a:ext cx="2232025" cy="476250"/>
          </a:xfrm>
          <a:prstGeom prst="rect">
            <a:avLst/>
          </a:prstGeom>
        </p:spPr>
        <p:txBody>
          <a:bodyPr/>
          <a:lstStyle/>
          <a:p>
            <a:fld id="{ED25D78E-CB42-1341-8891-20F7AE2D1F76}" type="slidenum">
              <a:rPr lang="en-US" smtClean="0"/>
              <a:pPr/>
              <a:t>2</a:t>
            </a:fld>
            <a:endParaRPr lang="en-US"/>
          </a:p>
        </p:txBody>
      </p:sp>
      <p:pic>
        <p:nvPicPr>
          <p:cNvPr id="6" name="Рисунок 5"/>
          <p:cNvPicPr>
            <a:picLocks noChangeAspect="1"/>
          </p:cNvPicPr>
          <p:nvPr/>
        </p:nvPicPr>
        <p:blipFill>
          <a:blip r:embed="rId3"/>
          <a:stretch>
            <a:fillRect/>
          </a:stretch>
        </p:blipFill>
        <p:spPr>
          <a:xfrm>
            <a:off x="107504" y="942902"/>
            <a:ext cx="8886825" cy="5391150"/>
          </a:xfrm>
          <a:prstGeom prst="rect">
            <a:avLst/>
          </a:prstGeom>
        </p:spPr>
      </p:pic>
      <p:sp>
        <p:nvSpPr>
          <p:cNvPr id="2" name="Rectangle 1"/>
          <p:cNvSpPr/>
          <p:nvPr/>
        </p:nvSpPr>
        <p:spPr>
          <a:xfrm>
            <a:off x="107504" y="5991627"/>
            <a:ext cx="2389693" cy="369332"/>
          </a:xfrm>
          <a:prstGeom prst="rect">
            <a:avLst/>
          </a:prstGeom>
        </p:spPr>
        <p:txBody>
          <a:bodyPr wrap="none">
            <a:spAutoFit/>
          </a:bodyPr>
          <a:lstStyle/>
          <a:p>
            <a:r>
              <a:rPr lang="ru-RU" i="1" dirty="0">
                <a:solidFill>
                  <a:srgbClr val="0070C0"/>
                </a:solidFill>
              </a:rPr>
              <a:t>Источник</a:t>
            </a:r>
            <a:r>
              <a:rPr lang="en-US" i="1" dirty="0">
                <a:solidFill>
                  <a:srgbClr val="0070C0"/>
                </a:solidFill>
              </a:rPr>
              <a:t>: IEA 2015 </a:t>
            </a:r>
          </a:p>
        </p:txBody>
      </p:sp>
    </p:spTree>
    <p:extLst>
      <p:ext uri="{BB962C8B-B14F-4D97-AF65-F5344CB8AC3E}">
        <p14:creationId xmlns:p14="http://schemas.microsoft.com/office/powerpoint/2010/main" val="1042265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bwMode="auto">
          <a:xfrm>
            <a:off x="358775" y="990600"/>
            <a:ext cx="8424863" cy="1143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lgn="ctr">
              <a:defRPr/>
            </a:pPr>
            <a:r>
              <a:rPr lang="ru-RU" altLang="en-US" sz="3600" dirty="0"/>
              <a:t>Достижения</a:t>
            </a:r>
            <a:br>
              <a:rPr lang="en-US" altLang="en-US" sz="3600" dirty="0"/>
            </a:br>
            <a:r>
              <a:rPr lang="en-US" altLang="en-US" sz="3600" dirty="0"/>
              <a:t>(9 </a:t>
            </a:r>
            <a:r>
              <a:rPr lang="ru-RU" altLang="en-US" sz="3600" dirty="0"/>
              <a:t>стран в программе ЮНИДО и ГЭФ</a:t>
            </a:r>
            <a:r>
              <a:rPr lang="en-US" altLang="en-US" sz="3600" dirty="0"/>
              <a:t>)</a:t>
            </a:r>
          </a:p>
        </p:txBody>
      </p:sp>
      <p:sp>
        <p:nvSpPr>
          <p:cNvPr id="6146" name="Content Placeholder 2"/>
          <p:cNvSpPr>
            <a:spLocks noGrp="1"/>
          </p:cNvSpPr>
          <p:nvPr>
            <p:ph idx="1"/>
          </p:nvPr>
        </p:nvSpPr>
        <p:spPr bwMode="auto">
          <a:xfrm>
            <a:off x="414338" y="2276872"/>
            <a:ext cx="8424862" cy="3792141"/>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defRPr/>
            </a:pPr>
            <a:r>
              <a:rPr lang="en-US" sz="2600" b="1" i="1" dirty="0">
                <a:solidFill>
                  <a:schemeClr val="tx2"/>
                </a:solidFill>
              </a:rPr>
              <a:t>303</a:t>
            </a:r>
            <a:r>
              <a:rPr lang="en-US" sz="2600" dirty="0">
                <a:solidFill>
                  <a:schemeClr val="tx2"/>
                </a:solidFill>
                <a:effectLst>
                  <a:outerShdw blurRad="38100" dist="38100" dir="2700000" algn="tl">
                    <a:srgbClr val="000000">
                      <a:alpha val="43137"/>
                    </a:srgbClr>
                  </a:outerShdw>
                </a:effectLst>
              </a:rPr>
              <a:t> </a:t>
            </a:r>
            <a:r>
              <a:rPr lang="ru-RU" sz="2600" dirty="0">
                <a:solidFill>
                  <a:schemeClr val="tx2"/>
                </a:solidFill>
              </a:rPr>
              <a:t>сертифицированных экспертов ЮНИДО по </a:t>
            </a:r>
            <a:r>
              <a:rPr lang="ru-RU" sz="2600" dirty="0" err="1">
                <a:solidFill>
                  <a:schemeClr val="tx2"/>
                </a:solidFill>
              </a:rPr>
              <a:t>СЭнМ</a:t>
            </a:r>
            <a:endParaRPr lang="en-US" sz="2600" dirty="0">
              <a:solidFill>
                <a:schemeClr val="tx2"/>
              </a:solidFill>
            </a:endParaRPr>
          </a:p>
          <a:p>
            <a:pPr>
              <a:defRPr/>
            </a:pPr>
            <a:r>
              <a:rPr lang="en-US" sz="2600" b="1" i="1" dirty="0">
                <a:solidFill>
                  <a:schemeClr val="tx2"/>
                </a:solidFill>
              </a:rPr>
              <a:t>271</a:t>
            </a:r>
            <a:r>
              <a:rPr lang="en-US" sz="2600" dirty="0">
                <a:solidFill>
                  <a:schemeClr val="tx2"/>
                </a:solidFill>
              </a:rPr>
              <a:t> </a:t>
            </a:r>
            <a:r>
              <a:rPr lang="ru-RU" sz="2600" dirty="0">
                <a:solidFill>
                  <a:schemeClr val="tx2"/>
                </a:solidFill>
              </a:rPr>
              <a:t>предприятие внедрило </a:t>
            </a:r>
            <a:r>
              <a:rPr lang="ru-RU" sz="2600" dirty="0" err="1">
                <a:solidFill>
                  <a:schemeClr val="tx2"/>
                </a:solidFill>
              </a:rPr>
              <a:t>СЭнМ</a:t>
            </a:r>
            <a:r>
              <a:rPr lang="ru-RU" sz="2600" dirty="0">
                <a:solidFill>
                  <a:schemeClr val="tx2"/>
                </a:solidFill>
              </a:rPr>
              <a:t> </a:t>
            </a:r>
          </a:p>
          <a:p>
            <a:pPr>
              <a:defRPr/>
            </a:pPr>
            <a:r>
              <a:rPr lang="en-US" sz="2600" b="1" i="1" dirty="0">
                <a:solidFill>
                  <a:schemeClr val="tx2"/>
                </a:solidFill>
              </a:rPr>
              <a:t>5</a:t>
            </a:r>
            <a:r>
              <a:rPr lang="ru-RU" sz="2600" b="1" i="1" dirty="0">
                <a:solidFill>
                  <a:schemeClr val="tx2"/>
                </a:solidFill>
              </a:rPr>
              <a:t> </a:t>
            </a:r>
            <a:r>
              <a:rPr lang="en-US" sz="2600" b="1" i="1" dirty="0">
                <a:solidFill>
                  <a:schemeClr val="tx2"/>
                </a:solidFill>
              </a:rPr>
              <a:t>183 </a:t>
            </a:r>
            <a:r>
              <a:rPr lang="ru-RU" sz="2600" dirty="0">
                <a:solidFill>
                  <a:schemeClr val="tx2"/>
                </a:solidFill>
              </a:rPr>
              <a:t>сотрудника предприятий и специалистов обучено по программе </a:t>
            </a:r>
            <a:r>
              <a:rPr lang="ru-RU" sz="2600" dirty="0" err="1">
                <a:solidFill>
                  <a:schemeClr val="tx2"/>
                </a:solidFill>
              </a:rPr>
              <a:t>СЭнМ</a:t>
            </a:r>
            <a:endParaRPr lang="en-US" sz="2600" dirty="0">
              <a:solidFill>
                <a:schemeClr val="tx2"/>
              </a:solidFill>
            </a:endParaRPr>
          </a:p>
          <a:p>
            <a:pPr>
              <a:defRPr/>
            </a:pPr>
            <a:r>
              <a:rPr lang="ru-RU" sz="2600" dirty="0">
                <a:solidFill>
                  <a:schemeClr val="tx2"/>
                </a:solidFill>
              </a:rPr>
              <a:t>Средняя экономия энергии в год на </a:t>
            </a:r>
            <a:r>
              <a:rPr lang="en-US" sz="2600" b="1" i="1" dirty="0">
                <a:solidFill>
                  <a:schemeClr val="tx2"/>
                </a:solidFill>
              </a:rPr>
              <a:t>7</a:t>
            </a:r>
            <a:r>
              <a:rPr lang="ru-RU" sz="2600" b="1" i="1" dirty="0">
                <a:solidFill>
                  <a:schemeClr val="tx2"/>
                </a:solidFill>
              </a:rPr>
              <a:t> </a:t>
            </a:r>
            <a:r>
              <a:rPr lang="en-US" sz="2600" b="1" i="1" dirty="0">
                <a:solidFill>
                  <a:schemeClr val="tx2"/>
                </a:solidFill>
              </a:rPr>
              <a:t>149</a:t>
            </a:r>
            <a:r>
              <a:rPr lang="en-US" sz="2600" dirty="0">
                <a:solidFill>
                  <a:schemeClr val="tx2"/>
                </a:solidFill>
              </a:rPr>
              <a:t> </a:t>
            </a:r>
            <a:r>
              <a:rPr lang="ru-RU" sz="2600" dirty="0" err="1">
                <a:solidFill>
                  <a:schemeClr val="tx2"/>
                </a:solidFill>
              </a:rPr>
              <a:t>ГВтч</a:t>
            </a:r>
            <a:endParaRPr lang="en-US" sz="2600" dirty="0">
              <a:solidFill>
                <a:schemeClr val="tx2"/>
              </a:solidFill>
            </a:endParaRPr>
          </a:p>
          <a:p>
            <a:pPr>
              <a:defRPr/>
            </a:pPr>
            <a:r>
              <a:rPr lang="ru-RU" sz="2600" dirty="0">
                <a:solidFill>
                  <a:schemeClr val="tx2"/>
                </a:solidFill>
              </a:rPr>
              <a:t>Ежегодное снижение выбросов </a:t>
            </a:r>
            <a:r>
              <a:rPr lang="en-US" sz="2600" dirty="0">
                <a:solidFill>
                  <a:schemeClr val="tx2"/>
                </a:solidFill>
              </a:rPr>
              <a:t>CO2 </a:t>
            </a:r>
            <a:r>
              <a:rPr lang="en-US" sz="2600" b="1" i="1" dirty="0">
                <a:solidFill>
                  <a:schemeClr val="tx2"/>
                </a:solidFill>
              </a:rPr>
              <a:t>4</a:t>
            </a:r>
            <a:r>
              <a:rPr lang="ru-RU" sz="2600" b="1" i="1" dirty="0">
                <a:solidFill>
                  <a:schemeClr val="tx2"/>
                </a:solidFill>
              </a:rPr>
              <a:t> </a:t>
            </a:r>
            <a:r>
              <a:rPr lang="en-US" sz="2600" b="1" i="1" dirty="0">
                <a:solidFill>
                  <a:schemeClr val="tx2"/>
                </a:solidFill>
              </a:rPr>
              <a:t>302</a:t>
            </a:r>
            <a:r>
              <a:rPr lang="en-US" sz="2600" dirty="0">
                <a:solidFill>
                  <a:schemeClr val="tx2"/>
                </a:solidFill>
              </a:rPr>
              <a:t> </a:t>
            </a:r>
            <a:r>
              <a:rPr lang="ru-RU" sz="2600" dirty="0">
                <a:solidFill>
                  <a:schemeClr val="tx2"/>
                </a:solidFill>
              </a:rPr>
              <a:t>тыс. т. </a:t>
            </a:r>
            <a:r>
              <a:rPr lang="en-US" sz="2600" dirty="0">
                <a:solidFill>
                  <a:schemeClr val="tx2"/>
                </a:solidFill>
              </a:rPr>
              <a:t>CO2 </a:t>
            </a:r>
          </a:p>
          <a:p>
            <a:pPr>
              <a:defRPr/>
            </a:pPr>
            <a:r>
              <a:rPr lang="ru-RU" sz="2600" dirty="0">
                <a:solidFill>
                  <a:schemeClr val="tx2"/>
                </a:solidFill>
              </a:rPr>
              <a:t>Ежегодное сбережение в размере </a:t>
            </a:r>
            <a:r>
              <a:rPr lang="en-US" sz="2600" b="1" dirty="0">
                <a:solidFill>
                  <a:schemeClr val="tx2"/>
                </a:solidFill>
              </a:rPr>
              <a:t>$</a:t>
            </a:r>
            <a:r>
              <a:rPr lang="en-US" sz="2600" b="1" i="1" dirty="0">
                <a:solidFill>
                  <a:schemeClr val="tx2"/>
                </a:solidFill>
              </a:rPr>
              <a:t>82</a:t>
            </a:r>
            <a:r>
              <a:rPr lang="ru-RU" sz="2600" b="1" i="1" dirty="0">
                <a:solidFill>
                  <a:schemeClr val="tx2"/>
                </a:solidFill>
              </a:rPr>
              <a:t> </a:t>
            </a:r>
            <a:r>
              <a:rPr lang="en-US" sz="2600" b="1" i="1" dirty="0">
                <a:solidFill>
                  <a:schemeClr val="tx2"/>
                </a:solidFill>
              </a:rPr>
              <a:t>000</a:t>
            </a:r>
            <a:r>
              <a:rPr lang="ru-RU" sz="2600" b="1" i="1" dirty="0">
                <a:solidFill>
                  <a:schemeClr val="tx2"/>
                </a:solidFill>
              </a:rPr>
              <a:t> </a:t>
            </a:r>
            <a:r>
              <a:rPr lang="en-US" sz="2600" b="1" i="1" dirty="0">
                <a:solidFill>
                  <a:schemeClr val="tx2"/>
                </a:solidFill>
              </a:rPr>
              <a:t>000  </a:t>
            </a:r>
            <a:r>
              <a:rPr lang="ru-RU" sz="2600" dirty="0">
                <a:solidFill>
                  <a:schemeClr val="tx2"/>
                </a:solidFill>
              </a:rPr>
              <a:t>не принимая во внимание прочие выгоды</a:t>
            </a:r>
            <a:endParaRPr lang="en-US" sz="2600" dirty="0">
              <a:solidFill>
                <a:schemeClr val="tx2"/>
              </a:solidFill>
            </a:endParaRPr>
          </a:p>
        </p:txBody>
      </p:sp>
    </p:spTree>
    <p:extLst>
      <p:ext uri="{BB962C8B-B14F-4D97-AF65-F5344CB8AC3E}">
        <p14:creationId xmlns:p14="http://schemas.microsoft.com/office/powerpoint/2010/main" val="1139285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6911975" y="6500813"/>
            <a:ext cx="2232025" cy="476250"/>
          </a:xfrm>
          <a:prstGeom prst="rect">
            <a:avLst/>
          </a:prstGeom>
        </p:spPr>
        <p:txBody>
          <a:bodyPr/>
          <a:lstStyle/>
          <a:p>
            <a:fld id="{ED25D78E-CB42-1341-8891-20F7AE2D1F76}" type="slidenum">
              <a:rPr lang="en-US" smtClean="0"/>
              <a:pPr/>
              <a:t>4</a:t>
            </a:fld>
            <a:endParaRPr lang="en-US"/>
          </a:p>
        </p:txBody>
      </p:sp>
      <p:sp>
        <p:nvSpPr>
          <p:cNvPr id="5" name="TextBox 4"/>
          <p:cNvSpPr txBox="1"/>
          <p:nvPr/>
        </p:nvSpPr>
        <p:spPr>
          <a:xfrm>
            <a:off x="6872132" y="3164775"/>
            <a:ext cx="2092355" cy="1200329"/>
          </a:xfrm>
          <a:prstGeom prst="rect">
            <a:avLst/>
          </a:prstGeom>
          <a:noFill/>
          <a:ln w="50800">
            <a:solidFill>
              <a:schemeClr val="accent1"/>
            </a:solidFill>
          </a:ln>
        </p:spPr>
        <p:txBody>
          <a:bodyPr wrap="square" rtlCol="0">
            <a:spAutoFit/>
          </a:bodyPr>
          <a:lstStyle>
            <a:defPPr>
              <a:defRPr lang="en-US"/>
            </a:defPPr>
            <a:lvl1pPr>
              <a:defRPr sz="2400"/>
            </a:lvl1pPr>
          </a:lstStyle>
          <a:p>
            <a:r>
              <a:rPr lang="ru-RU" dirty="0"/>
              <a:t>Изменение </a:t>
            </a:r>
            <a:r>
              <a:rPr lang="ru-RU" dirty="0" err="1"/>
              <a:t>энерго</a:t>
            </a:r>
            <a:r>
              <a:rPr lang="ru-RU" dirty="0"/>
              <a:t>-потребления</a:t>
            </a:r>
            <a:endParaRPr lang="en-US" dirty="0"/>
          </a:p>
        </p:txBody>
      </p:sp>
      <p:sp>
        <p:nvSpPr>
          <p:cNvPr id="6" name="TextBox 5"/>
          <p:cNvSpPr txBox="1"/>
          <p:nvPr/>
        </p:nvSpPr>
        <p:spPr>
          <a:xfrm>
            <a:off x="4019081" y="5329762"/>
            <a:ext cx="1839074" cy="830997"/>
          </a:xfrm>
          <a:prstGeom prst="rect">
            <a:avLst/>
          </a:prstGeom>
          <a:noFill/>
          <a:ln w="50800">
            <a:solidFill>
              <a:schemeClr val="accent1"/>
            </a:solidFill>
          </a:ln>
        </p:spPr>
        <p:txBody>
          <a:bodyPr wrap="square" rtlCol="0">
            <a:spAutoFit/>
          </a:bodyPr>
          <a:lstStyle>
            <a:defPPr>
              <a:defRPr lang="en-US"/>
            </a:defPPr>
            <a:lvl1pPr>
              <a:defRPr sz="2400"/>
            </a:lvl1pPr>
          </a:lstStyle>
          <a:p>
            <a:r>
              <a:rPr lang="ru-RU" dirty="0"/>
              <a:t>Смена поведения</a:t>
            </a:r>
            <a:endParaRPr lang="en-US" dirty="0"/>
          </a:p>
        </p:txBody>
      </p:sp>
      <p:sp>
        <p:nvSpPr>
          <p:cNvPr id="7" name="TextBox 6"/>
          <p:cNvSpPr txBox="1"/>
          <p:nvPr/>
        </p:nvSpPr>
        <p:spPr>
          <a:xfrm>
            <a:off x="375861" y="5329762"/>
            <a:ext cx="2387004" cy="830997"/>
          </a:xfrm>
          <a:prstGeom prst="rect">
            <a:avLst/>
          </a:prstGeom>
          <a:noFill/>
          <a:ln w="50800">
            <a:solidFill>
              <a:schemeClr val="accent1"/>
            </a:solidFill>
          </a:ln>
        </p:spPr>
        <p:txBody>
          <a:bodyPr wrap="square" rtlCol="0">
            <a:spAutoFit/>
          </a:bodyPr>
          <a:lstStyle>
            <a:defPPr>
              <a:defRPr lang="en-US"/>
            </a:defPPr>
            <a:lvl1pPr>
              <a:defRPr sz="2400"/>
            </a:lvl1pPr>
          </a:lstStyle>
          <a:p>
            <a:r>
              <a:rPr lang="ru-RU" dirty="0"/>
              <a:t>Использование информации</a:t>
            </a:r>
            <a:endParaRPr lang="en-US" dirty="0"/>
          </a:p>
        </p:txBody>
      </p:sp>
      <p:sp>
        <p:nvSpPr>
          <p:cNvPr id="8" name="TextBox 7"/>
          <p:cNvSpPr txBox="1"/>
          <p:nvPr/>
        </p:nvSpPr>
        <p:spPr>
          <a:xfrm>
            <a:off x="3866781" y="1163528"/>
            <a:ext cx="3045194" cy="830997"/>
          </a:xfrm>
          <a:prstGeom prst="rect">
            <a:avLst/>
          </a:prstGeom>
          <a:noFill/>
          <a:ln w="50800">
            <a:solidFill>
              <a:schemeClr val="accent1"/>
            </a:solidFill>
          </a:ln>
        </p:spPr>
        <p:txBody>
          <a:bodyPr wrap="square" rtlCol="0">
            <a:spAutoFit/>
          </a:bodyPr>
          <a:lstStyle>
            <a:defPPr>
              <a:defRPr lang="en-US"/>
            </a:defPPr>
            <a:lvl1pPr>
              <a:defRPr sz="2400"/>
            </a:lvl1pPr>
          </a:lstStyle>
          <a:p>
            <a:r>
              <a:rPr lang="ru-RU" dirty="0"/>
              <a:t>Изменение основных факторов</a:t>
            </a:r>
            <a:endParaRPr lang="en-US" dirty="0"/>
          </a:p>
        </p:txBody>
      </p:sp>
      <p:sp>
        <p:nvSpPr>
          <p:cNvPr id="9" name="TextBox 8"/>
          <p:cNvSpPr txBox="1"/>
          <p:nvPr/>
        </p:nvSpPr>
        <p:spPr>
          <a:xfrm>
            <a:off x="375860" y="1167707"/>
            <a:ext cx="2105400" cy="830997"/>
          </a:xfrm>
          <a:prstGeom prst="rect">
            <a:avLst/>
          </a:prstGeom>
          <a:noFill/>
          <a:ln w="50800">
            <a:solidFill>
              <a:schemeClr val="accent1"/>
            </a:solidFill>
          </a:ln>
        </p:spPr>
        <p:txBody>
          <a:bodyPr wrap="square" rtlCol="0">
            <a:spAutoFit/>
          </a:bodyPr>
          <a:lstStyle/>
          <a:p>
            <a:r>
              <a:rPr lang="ru-RU" sz="2400" dirty="0"/>
              <a:t>Изменения в технологии</a:t>
            </a:r>
            <a:endParaRPr lang="en-US" sz="2400" dirty="0"/>
          </a:p>
        </p:txBody>
      </p:sp>
      <p:cxnSp>
        <p:nvCxnSpPr>
          <p:cNvPr id="11" name="Straight Arrow Connector 10"/>
          <p:cNvCxnSpPr>
            <a:stCxn id="9" idx="2"/>
          </p:cNvCxnSpPr>
          <p:nvPr/>
        </p:nvCxnSpPr>
        <p:spPr>
          <a:xfrm>
            <a:off x="1428560" y="1998704"/>
            <a:ext cx="786374" cy="1740076"/>
          </a:xfrm>
          <a:prstGeom prst="straightConnector1">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1610296" y="2098731"/>
            <a:ext cx="2018739" cy="400110"/>
          </a:xfrm>
          <a:prstGeom prst="rect">
            <a:avLst/>
          </a:prstGeom>
          <a:noFill/>
        </p:spPr>
        <p:txBody>
          <a:bodyPr wrap="square" rtlCol="0">
            <a:spAutoFit/>
          </a:bodyPr>
          <a:lstStyle/>
          <a:p>
            <a:r>
              <a:rPr lang="ru-RU" sz="2000" dirty="0"/>
              <a:t>Проект по ЭЭ</a:t>
            </a:r>
            <a:endParaRPr lang="en-US" sz="2000" dirty="0"/>
          </a:p>
        </p:txBody>
      </p:sp>
      <p:sp>
        <p:nvSpPr>
          <p:cNvPr id="16" name="TextBox 15"/>
          <p:cNvSpPr txBox="1"/>
          <p:nvPr/>
        </p:nvSpPr>
        <p:spPr>
          <a:xfrm>
            <a:off x="54019" y="2456889"/>
            <a:ext cx="1844390" cy="1015663"/>
          </a:xfrm>
          <a:prstGeom prst="rect">
            <a:avLst/>
          </a:prstGeom>
          <a:noFill/>
        </p:spPr>
        <p:txBody>
          <a:bodyPr wrap="square" rtlCol="0">
            <a:spAutoFit/>
          </a:bodyPr>
          <a:lstStyle/>
          <a:p>
            <a:r>
              <a:rPr lang="ru-RU" sz="2000" dirty="0"/>
              <a:t>Новая </a:t>
            </a:r>
            <a:r>
              <a:rPr lang="ru-RU" sz="2000" dirty="0" err="1"/>
              <a:t>производств.линия</a:t>
            </a:r>
            <a:endParaRPr lang="en-US" sz="2000" dirty="0"/>
          </a:p>
        </p:txBody>
      </p:sp>
      <p:sp>
        <p:nvSpPr>
          <p:cNvPr id="17" name="TextBox 16"/>
          <p:cNvSpPr txBox="1"/>
          <p:nvPr/>
        </p:nvSpPr>
        <p:spPr>
          <a:xfrm>
            <a:off x="3779912" y="4207611"/>
            <a:ext cx="1445205" cy="400110"/>
          </a:xfrm>
          <a:prstGeom prst="rect">
            <a:avLst/>
          </a:prstGeom>
          <a:noFill/>
        </p:spPr>
        <p:txBody>
          <a:bodyPr wrap="square" rtlCol="0">
            <a:spAutoFit/>
          </a:bodyPr>
          <a:lstStyle/>
          <a:p>
            <a:r>
              <a:rPr lang="ru-RU" sz="2000" dirty="0"/>
              <a:t>Лидерство</a:t>
            </a:r>
            <a:r>
              <a:rPr lang="en-US" u="sng" dirty="0"/>
              <a:t>  </a:t>
            </a:r>
          </a:p>
        </p:txBody>
      </p:sp>
      <p:sp>
        <p:nvSpPr>
          <p:cNvPr id="18" name="TextBox 17"/>
          <p:cNvSpPr txBox="1"/>
          <p:nvPr/>
        </p:nvSpPr>
        <p:spPr>
          <a:xfrm>
            <a:off x="5174473" y="4629073"/>
            <a:ext cx="2269271" cy="707886"/>
          </a:xfrm>
          <a:prstGeom prst="rect">
            <a:avLst/>
          </a:prstGeom>
          <a:noFill/>
        </p:spPr>
        <p:txBody>
          <a:bodyPr wrap="square" rtlCol="0">
            <a:spAutoFit/>
          </a:bodyPr>
          <a:lstStyle/>
          <a:p>
            <a:r>
              <a:rPr lang="ru-RU" sz="2000" dirty="0"/>
              <a:t>Операционный контроль</a:t>
            </a:r>
            <a:endParaRPr lang="en-US" sz="2000" dirty="0"/>
          </a:p>
        </p:txBody>
      </p:sp>
      <p:sp>
        <p:nvSpPr>
          <p:cNvPr id="19" name="TextBox 18"/>
          <p:cNvSpPr txBox="1"/>
          <p:nvPr/>
        </p:nvSpPr>
        <p:spPr>
          <a:xfrm>
            <a:off x="5385711" y="3996441"/>
            <a:ext cx="1369354" cy="400110"/>
          </a:xfrm>
          <a:prstGeom prst="rect">
            <a:avLst/>
          </a:prstGeom>
          <a:noFill/>
        </p:spPr>
        <p:txBody>
          <a:bodyPr wrap="square" rtlCol="0">
            <a:spAutoFit/>
          </a:bodyPr>
          <a:lstStyle/>
          <a:p>
            <a:r>
              <a:rPr lang="ru-RU" sz="2000" dirty="0"/>
              <a:t>Культура</a:t>
            </a:r>
            <a:endParaRPr lang="en-US" sz="2000" dirty="0"/>
          </a:p>
        </p:txBody>
      </p:sp>
      <p:sp>
        <p:nvSpPr>
          <p:cNvPr id="20" name="TextBox 19"/>
          <p:cNvSpPr txBox="1"/>
          <p:nvPr/>
        </p:nvSpPr>
        <p:spPr>
          <a:xfrm>
            <a:off x="4166189" y="3161604"/>
            <a:ext cx="1541980" cy="400110"/>
          </a:xfrm>
          <a:prstGeom prst="rect">
            <a:avLst/>
          </a:prstGeom>
          <a:noFill/>
        </p:spPr>
        <p:txBody>
          <a:bodyPr wrap="square" rtlCol="0">
            <a:spAutoFit/>
          </a:bodyPr>
          <a:lstStyle/>
          <a:p>
            <a:r>
              <a:rPr lang="ru-RU" sz="2000" dirty="0"/>
              <a:t>Занятость</a:t>
            </a:r>
            <a:endParaRPr lang="en-US" u="sng" dirty="0"/>
          </a:p>
        </p:txBody>
      </p:sp>
      <p:sp>
        <p:nvSpPr>
          <p:cNvPr id="21" name="TextBox 20"/>
          <p:cNvSpPr txBox="1"/>
          <p:nvPr/>
        </p:nvSpPr>
        <p:spPr>
          <a:xfrm>
            <a:off x="3821876" y="2317013"/>
            <a:ext cx="1596776" cy="707886"/>
          </a:xfrm>
          <a:prstGeom prst="rect">
            <a:avLst/>
          </a:prstGeom>
          <a:noFill/>
        </p:spPr>
        <p:txBody>
          <a:bodyPr wrap="square" rtlCol="0">
            <a:spAutoFit/>
          </a:bodyPr>
          <a:lstStyle/>
          <a:p>
            <a:r>
              <a:rPr lang="ru-RU" sz="2000" dirty="0"/>
              <a:t>Изменение продукции</a:t>
            </a:r>
            <a:endParaRPr lang="en-US" sz="2000" dirty="0"/>
          </a:p>
        </p:txBody>
      </p:sp>
      <p:sp>
        <p:nvSpPr>
          <p:cNvPr id="22" name="TextBox 21"/>
          <p:cNvSpPr txBox="1"/>
          <p:nvPr/>
        </p:nvSpPr>
        <p:spPr>
          <a:xfrm>
            <a:off x="5766702" y="2791583"/>
            <a:ext cx="1461498" cy="400110"/>
          </a:xfrm>
          <a:prstGeom prst="rect">
            <a:avLst/>
          </a:prstGeom>
          <a:noFill/>
        </p:spPr>
        <p:txBody>
          <a:bodyPr wrap="square" rtlCol="0">
            <a:spAutoFit/>
          </a:bodyPr>
          <a:lstStyle/>
          <a:p>
            <a:r>
              <a:rPr lang="ru-RU" sz="2000" dirty="0"/>
              <a:t>Погода</a:t>
            </a:r>
            <a:endParaRPr lang="en-US" sz="2000" dirty="0"/>
          </a:p>
        </p:txBody>
      </p:sp>
      <p:sp>
        <p:nvSpPr>
          <p:cNvPr id="23" name="TextBox 22"/>
          <p:cNvSpPr txBox="1"/>
          <p:nvPr/>
        </p:nvSpPr>
        <p:spPr>
          <a:xfrm>
            <a:off x="5510661" y="2040233"/>
            <a:ext cx="2052983" cy="400110"/>
          </a:xfrm>
          <a:prstGeom prst="rect">
            <a:avLst/>
          </a:prstGeom>
          <a:noFill/>
        </p:spPr>
        <p:txBody>
          <a:bodyPr wrap="square" rtlCol="0">
            <a:spAutoFit/>
          </a:bodyPr>
          <a:lstStyle/>
          <a:p>
            <a:r>
              <a:rPr lang="ru-RU" sz="2000" dirty="0"/>
              <a:t>Производство</a:t>
            </a:r>
            <a:endParaRPr lang="en-US" sz="2000" dirty="0"/>
          </a:p>
        </p:txBody>
      </p:sp>
      <p:sp>
        <p:nvSpPr>
          <p:cNvPr id="24" name="TextBox 23"/>
          <p:cNvSpPr txBox="1"/>
          <p:nvPr/>
        </p:nvSpPr>
        <p:spPr>
          <a:xfrm>
            <a:off x="2076058" y="3046283"/>
            <a:ext cx="1532525" cy="400110"/>
          </a:xfrm>
          <a:prstGeom prst="rect">
            <a:avLst/>
          </a:prstGeom>
          <a:noFill/>
        </p:spPr>
        <p:txBody>
          <a:bodyPr wrap="square" rtlCol="0">
            <a:spAutoFit/>
          </a:bodyPr>
          <a:lstStyle/>
          <a:p>
            <a:r>
              <a:rPr lang="ru-RU" sz="2000" dirty="0"/>
              <a:t>Новый цех</a:t>
            </a:r>
            <a:endParaRPr lang="en-US" sz="2000" dirty="0"/>
          </a:p>
        </p:txBody>
      </p:sp>
      <p:sp>
        <p:nvSpPr>
          <p:cNvPr id="25" name="TextBox 24"/>
          <p:cNvSpPr txBox="1"/>
          <p:nvPr/>
        </p:nvSpPr>
        <p:spPr>
          <a:xfrm>
            <a:off x="175714" y="4155996"/>
            <a:ext cx="2058815" cy="400110"/>
          </a:xfrm>
          <a:prstGeom prst="rect">
            <a:avLst/>
          </a:prstGeom>
          <a:noFill/>
        </p:spPr>
        <p:txBody>
          <a:bodyPr wrap="square" rtlCol="0">
            <a:spAutoFit/>
          </a:bodyPr>
          <a:lstStyle/>
          <a:p>
            <a:r>
              <a:rPr lang="ru-RU" sz="2000" dirty="0"/>
              <a:t>Отслеживание</a:t>
            </a:r>
            <a:endParaRPr lang="en-US" sz="2000" dirty="0"/>
          </a:p>
        </p:txBody>
      </p:sp>
      <p:sp>
        <p:nvSpPr>
          <p:cNvPr id="26" name="TextBox 25"/>
          <p:cNvSpPr txBox="1"/>
          <p:nvPr/>
        </p:nvSpPr>
        <p:spPr>
          <a:xfrm>
            <a:off x="2046992" y="4588819"/>
            <a:ext cx="1627159" cy="707886"/>
          </a:xfrm>
          <a:prstGeom prst="rect">
            <a:avLst/>
          </a:prstGeom>
          <a:noFill/>
        </p:spPr>
        <p:txBody>
          <a:bodyPr wrap="square" rtlCol="0">
            <a:spAutoFit/>
          </a:bodyPr>
          <a:lstStyle/>
          <a:p>
            <a:r>
              <a:rPr lang="ru-RU" sz="2000" dirty="0"/>
              <a:t>Разработка моделей</a:t>
            </a:r>
            <a:endParaRPr lang="en-US" sz="2000" dirty="0"/>
          </a:p>
        </p:txBody>
      </p:sp>
      <p:sp>
        <p:nvSpPr>
          <p:cNvPr id="27" name="TextBox 26"/>
          <p:cNvSpPr txBox="1"/>
          <p:nvPr/>
        </p:nvSpPr>
        <p:spPr>
          <a:xfrm>
            <a:off x="2572884" y="3870994"/>
            <a:ext cx="1914780" cy="400110"/>
          </a:xfrm>
          <a:prstGeom prst="rect">
            <a:avLst/>
          </a:prstGeom>
          <a:noFill/>
        </p:spPr>
        <p:txBody>
          <a:bodyPr wrap="square" rtlCol="0">
            <a:spAutoFit/>
          </a:bodyPr>
          <a:lstStyle/>
          <a:p>
            <a:r>
              <a:rPr lang="ru-RU" sz="2000" dirty="0"/>
              <a:t>Реагирование</a:t>
            </a:r>
            <a:endParaRPr lang="en-US" dirty="0"/>
          </a:p>
        </p:txBody>
      </p:sp>
      <p:cxnSp>
        <p:nvCxnSpPr>
          <p:cNvPr id="29" name="Straight Arrow Connector 28"/>
          <p:cNvCxnSpPr>
            <a:stCxn id="8" idx="2"/>
          </p:cNvCxnSpPr>
          <p:nvPr/>
        </p:nvCxnSpPr>
        <p:spPr>
          <a:xfrm>
            <a:off x="5389378" y="1994525"/>
            <a:ext cx="443426" cy="1764072"/>
          </a:xfrm>
          <a:prstGeom prst="straightConnector1">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a:stCxn id="7" idx="0"/>
          </p:cNvCxnSpPr>
          <p:nvPr/>
        </p:nvCxnSpPr>
        <p:spPr>
          <a:xfrm flipV="1">
            <a:off x="1569363" y="3758598"/>
            <a:ext cx="1079228" cy="1571164"/>
          </a:xfrm>
          <a:prstGeom prst="straightConnector1">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a:stCxn id="6" idx="0"/>
          </p:cNvCxnSpPr>
          <p:nvPr/>
        </p:nvCxnSpPr>
        <p:spPr>
          <a:xfrm flipV="1">
            <a:off x="4938618" y="3758598"/>
            <a:ext cx="539865" cy="1571164"/>
          </a:xfrm>
          <a:prstGeom prst="straightConnector1">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a:endCxn id="5" idx="1"/>
          </p:cNvCxnSpPr>
          <p:nvPr/>
        </p:nvCxnSpPr>
        <p:spPr>
          <a:xfrm>
            <a:off x="2214934" y="3758597"/>
            <a:ext cx="4657198" cy="6343"/>
          </a:xfrm>
          <a:prstGeom prst="straightConnector1">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06253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1"/>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5" grpId="0"/>
      <p:bldP spid="16" grpId="0"/>
      <p:bldP spid="17" grpId="0"/>
      <p:bldP spid="18" grpId="0"/>
      <p:bldP spid="19" grpId="0"/>
      <p:bldP spid="20" grpId="0"/>
      <p:bldP spid="21" grpId="0"/>
      <p:bldP spid="22" grpId="0"/>
      <p:bldP spid="23" grpId="0"/>
      <p:bldP spid="24" grpId="0"/>
      <p:bldP spid="25" grpId="0"/>
      <p:bldP spid="26" grpId="0"/>
      <p:bldP spid="2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itle 1"/>
          <p:cNvSpPr>
            <a:spLocks noGrp="1"/>
          </p:cNvSpPr>
          <p:nvPr>
            <p:ph type="title"/>
          </p:nvPr>
        </p:nvSpPr>
        <p:spPr>
          <a:xfrm>
            <a:off x="323850" y="665163"/>
            <a:ext cx="8424863" cy="1143000"/>
          </a:xfrm>
        </p:spPr>
        <p:txBody>
          <a:bodyPr/>
          <a:lstStyle/>
          <a:p>
            <a:r>
              <a:rPr lang="ru-RU" dirty="0" err="1">
                <a:latin typeface="Arial" charset="0"/>
                <a:ea typeface="MS PGothic" charset="0"/>
                <a:cs typeface="Arial" charset="0"/>
              </a:rPr>
              <a:t>СЭнМ</a:t>
            </a:r>
            <a:r>
              <a:rPr lang="en-GB" dirty="0">
                <a:latin typeface="Arial" charset="0"/>
                <a:ea typeface="MS PGothic" charset="0"/>
                <a:cs typeface="Arial" charset="0"/>
              </a:rPr>
              <a:t> - ISO 50001 </a:t>
            </a:r>
            <a:r>
              <a:rPr lang="ru-RU" dirty="0">
                <a:latin typeface="Arial" charset="0"/>
                <a:ea typeface="MS PGothic" charset="0"/>
                <a:cs typeface="Arial" charset="0"/>
              </a:rPr>
              <a:t>упрощенная схема</a:t>
            </a:r>
            <a:endParaRPr lang="en-GB" dirty="0">
              <a:latin typeface="Arial" charset="0"/>
              <a:ea typeface="MS PGothic" charset="0"/>
              <a:cs typeface="Arial" charset="0"/>
            </a:endParaRPr>
          </a:p>
        </p:txBody>
      </p:sp>
      <p:sp>
        <p:nvSpPr>
          <p:cNvPr id="22530" name="3 Marcador de número de diapositiva"/>
          <p:cNvSpPr>
            <a:spLocks noGrp="1"/>
          </p:cNvSpPr>
          <p:nvPr>
            <p:ph type="sldNum" sz="quarter" idx="4294967295"/>
          </p:nvPr>
        </p:nvSpPr>
        <p:spPr>
          <a:xfrm>
            <a:off x="6911975" y="6500813"/>
            <a:ext cx="2232025" cy="4762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rgbClr val="235373"/>
                </a:solidFill>
                <a:latin typeface="MetaBook-Roman" charset="0"/>
                <a:ea typeface="MS PGothic" charset="0"/>
                <a:cs typeface="Arial" charset="0"/>
              </a:defRPr>
            </a:lvl1pPr>
            <a:lvl2pPr>
              <a:defRPr sz="2800">
                <a:solidFill>
                  <a:srgbClr val="235373"/>
                </a:solidFill>
                <a:latin typeface="MetaBook-Roman" charset="0"/>
                <a:ea typeface="Arial" charset="0"/>
                <a:cs typeface="Arial" charset="0"/>
              </a:defRPr>
            </a:lvl2pPr>
            <a:lvl3pPr>
              <a:defRPr sz="2400">
                <a:solidFill>
                  <a:srgbClr val="235373"/>
                </a:solidFill>
                <a:latin typeface="MetaBook-Roman" charset="0"/>
                <a:ea typeface="Arial" charset="0"/>
                <a:cs typeface="Arial" charset="0"/>
              </a:defRPr>
            </a:lvl3pPr>
            <a:lvl4pPr>
              <a:defRPr sz="2000">
                <a:solidFill>
                  <a:srgbClr val="235373"/>
                </a:solidFill>
                <a:latin typeface="MetaBook-Roman" charset="0"/>
                <a:ea typeface="Arial" charset="0"/>
                <a:cs typeface="Arial" charset="0"/>
              </a:defRPr>
            </a:lvl4pPr>
            <a:lvl5pPr>
              <a:defRPr sz="2000">
                <a:solidFill>
                  <a:srgbClr val="235373"/>
                </a:solidFill>
                <a:latin typeface="MetaBook-Roman" charset="0"/>
                <a:ea typeface="Arial" charset="0"/>
                <a:cs typeface="Arial" charset="0"/>
              </a:defRPr>
            </a:lvl5pPr>
            <a:lvl6pPr eaLnBrk="0" hangingPunct="0">
              <a:defRPr sz="2000">
                <a:solidFill>
                  <a:srgbClr val="235373"/>
                </a:solidFill>
                <a:latin typeface="MetaBook-Roman" charset="0"/>
                <a:ea typeface="Arial" charset="0"/>
                <a:cs typeface="Arial" charset="0"/>
              </a:defRPr>
            </a:lvl6pPr>
            <a:lvl7pPr eaLnBrk="0" hangingPunct="0">
              <a:defRPr sz="2000">
                <a:solidFill>
                  <a:srgbClr val="235373"/>
                </a:solidFill>
                <a:latin typeface="MetaBook-Roman" charset="0"/>
                <a:ea typeface="Arial" charset="0"/>
                <a:cs typeface="Arial" charset="0"/>
              </a:defRPr>
            </a:lvl7pPr>
            <a:lvl8pPr eaLnBrk="0" hangingPunct="0">
              <a:defRPr sz="2000">
                <a:solidFill>
                  <a:srgbClr val="235373"/>
                </a:solidFill>
                <a:latin typeface="MetaBook-Roman" charset="0"/>
                <a:ea typeface="Arial" charset="0"/>
                <a:cs typeface="Arial" charset="0"/>
              </a:defRPr>
            </a:lvl8pPr>
            <a:lvl9pPr eaLnBrk="0" hangingPunct="0">
              <a:defRPr sz="2000">
                <a:solidFill>
                  <a:srgbClr val="235373"/>
                </a:solidFill>
                <a:latin typeface="MetaBook-Roman" charset="0"/>
                <a:ea typeface="Arial" charset="0"/>
                <a:cs typeface="Arial" charset="0"/>
              </a:defRPr>
            </a:lvl9pPr>
          </a:lstStyle>
          <a:p>
            <a:fld id="{E27F8090-5392-5942-8E26-B9512E29AD19}" type="slidenum">
              <a:rPr lang="en-GB" sz="1600">
                <a:solidFill>
                  <a:schemeClr val="bg1"/>
                </a:solidFill>
                <a:latin typeface="MetaBold-Roman" charset="0"/>
              </a:rPr>
              <a:pPr/>
              <a:t>5</a:t>
            </a:fld>
            <a:endParaRPr lang="en-GB" sz="1600">
              <a:solidFill>
                <a:schemeClr val="bg1"/>
              </a:solidFill>
              <a:latin typeface="MetaBold-Roman" charset="0"/>
            </a:endParaRPr>
          </a:p>
        </p:txBody>
      </p:sp>
      <p:pic>
        <p:nvPicPr>
          <p:cNvPr id="2253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6311141">
            <a:off x="5898357" y="4537868"/>
            <a:ext cx="18161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6638" y="2106613"/>
            <a:ext cx="1717675" cy="125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6" name="3 CuadroTexto"/>
          <p:cNvSpPr txBox="1">
            <a:spLocks noChangeArrowheads="1"/>
          </p:cNvSpPr>
          <p:nvPr/>
        </p:nvSpPr>
        <p:spPr bwMode="auto">
          <a:xfrm>
            <a:off x="3390987" y="3029953"/>
            <a:ext cx="1944601" cy="830262"/>
          </a:xfrm>
          <a:prstGeom prst="rect">
            <a:avLst/>
          </a:prstGeom>
          <a:noFill/>
          <a:ln>
            <a:noFill/>
          </a:ln>
          <a:extLst/>
        </p:spPr>
        <p:txBody>
          <a:bodyPr wrap="square">
            <a:spAutoFit/>
          </a:bodyPr>
          <a:lstStyle>
            <a:lvl1pPr eaLnBrk="0" hangingPunct="0">
              <a:defRPr sz="2400">
                <a:solidFill>
                  <a:schemeClr val="tx1"/>
                </a:solidFill>
                <a:latin typeface="Arial" charset="0"/>
                <a:ea typeface="MS PGothic" charset="0"/>
                <a:cs typeface="MS PGothic" charset="0"/>
              </a:defRPr>
            </a:lvl1pPr>
            <a:lvl2pPr marL="742950" indent="-285750" eaLnBrk="0" hangingPunct="0">
              <a:defRPr sz="2400">
                <a:solidFill>
                  <a:schemeClr val="tx1"/>
                </a:solidFill>
                <a:latin typeface="Arial" charset="0"/>
                <a:ea typeface="MS PGothic" charset="0"/>
                <a:cs typeface="MS PGothic" charset="0"/>
              </a:defRPr>
            </a:lvl2pPr>
            <a:lvl3pPr marL="1143000" indent="-228600" eaLnBrk="0" hangingPunct="0">
              <a:defRPr sz="2400">
                <a:solidFill>
                  <a:schemeClr val="tx1"/>
                </a:solidFill>
                <a:latin typeface="Arial" charset="0"/>
                <a:ea typeface="MS PGothic" charset="0"/>
                <a:cs typeface="MS PGothic" charset="0"/>
              </a:defRPr>
            </a:lvl3pPr>
            <a:lvl4pPr marL="1600200" indent="-228600" eaLnBrk="0" hangingPunct="0">
              <a:defRPr sz="2400">
                <a:solidFill>
                  <a:schemeClr val="tx1"/>
                </a:solidFill>
                <a:latin typeface="Arial" charset="0"/>
                <a:ea typeface="MS PGothic" charset="0"/>
                <a:cs typeface="MS PGothic" charset="0"/>
              </a:defRPr>
            </a:lvl4pPr>
            <a:lvl5pPr marL="2057400" indent="-228600" eaLnBrk="0" hangingPunct="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pPr eaLnBrk="1" hangingPunct="1">
              <a:defRPr/>
            </a:pPr>
            <a:r>
              <a:rPr lang="ru-RU" sz="4800" b="1" dirty="0" err="1">
                <a:solidFill>
                  <a:schemeClr val="bg1">
                    <a:lumMod val="65000"/>
                  </a:schemeClr>
                </a:solidFill>
                <a:latin typeface="Arial Unicode MS" pitchFamily="34" charset="-128"/>
                <a:ea typeface="Arial Unicode MS" pitchFamily="34" charset="-128"/>
                <a:cs typeface="Arial Unicode MS" pitchFamily="34" charset="-128"/>
              </a:rPr>
              <a:t>кВтч</a:t>
            </a:r>
            <a:endParaRPr lang="es-ES" sz="4800" b="1" dirty="0">
              <a:solidFill>
                <a:schemeClr val="bg1">
                  <a:lumMod val="65000"/>
                </a:schemeClr>
              </a:solidFill>
              <a:latin typeface="Arial Unicode MS" pitchFamily="34" charset="-128"/>
              <a:ea typeface="Arial Unicode MS" pitchFamily="34" charset="-128"/>
              <a:cs typeface="Arial Unicode MS" pitchFamily="34" charset="-128"/>
            </a:endParaRPr>
          </a:p>
        </p:txBody>
      </p:sp>
      <p:sp>
        <p:nvSpPr>
          <p:cNvPr id="22535" name="9 CuadroTexto"/>
          <p:cNvSpPr txBox="1">
            <a:spLocks noChangeArrowheads="1"/>
          </p:cNvSpPr>
          <p:nvPr/>
        </p:nvSpPr>
        <p:spPr bwMode="auto">
          <a:xfrm>
            <a:off x="3071814" y="3971925"/>
            <a:ext cx="20764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rgbClr val="235373"/>
                </a:solidFill>
                <a:latin typeface="MetaBook-Roman" charset="0"/>
                <a:ea typeface="MS PGothic" charset="0"/>
                <a:cs typeface="Arial" charset="0"/>
              </a:defRPr>
            </a:lvl1pPr>
            <a:lvl2pPr>
              <a:defRPr sz="2800">
                <a:solidFill>
                  <a:srgbClr val="235373"/>
                </a:solidFill>
                <a:latin typeface="MetaBook-Roman" charset="0"/>
                <a:ea typeface="Arial" charset="0"/>
                <a:cs typeface="Arial" charset="0"/>
              </a:defRPr>
            </a:lvl2pPr>
            <a:lvl3pPr>
              <a:defRPr sz="2400">
                <a:solidFill>
                  <a:srgbClr val="235373"/>
                </a:solidFill>
                <a:latin typeface="MetaBook-Roman" charset="0"/>
                <a:ea typeface="Arial" charset="0"/>
                <a:cs typeface="Arial" charset="0"/>
              </a:defRPr>
            </a:lvl3pPr>
            <a:lvl4pPr>
              <a:defRPr sz="2000">
                <a:solidFill>
                  <a:srgbClr val="235373"/>
                </a:solidFill>
                <a:latin typeface="MetaBook-Roman" charset="0"/>
                <a:ea typeface="Arial" charset="0"/>
                <a:cs typeface="Arial" charset="0"/>
              </a:defRPr>
            </a:lvl4pPr>
            <a:lvl5pPr>
              <a:defRPr sz="2000">
                <a:solidFill>
                  <a:srgbClr val="235373"/>
                </a:solidFill>
                <a:latin typeface="MetaBook-Roman" charset="0"/>
                <a:ea typeface="Arial" charset="0"/>
                <a:cs typeface="Arial" charset="0"/>
              </a:defRPr>
            </a:lvl5pPr>
            <a:lvl6pPr eaLnBrk="0" hangingPunct="0">
              <a:defRPr sz="2000">
                <a:solidFill>
                  <a:srgbClr val="235373"/>
                </a:solidFill>
                <a:latin typeface="MetaBook-Roman" charset="0"/>
                <a:ea typeface="Arial" charset="0"/>
                <a:cs typeface="Arial" charset="0"/>
              </a:defRPr>
            </a:lvl6pPr>
            <a:lvl7pPr eaLnBrk="0" hangingPunct="0">
              <a:defRPr sz="2000">
                <a:solidFill>
                  <a:srgbClr val="235373"/>
                </a:solidFill>
                <a:latin typeface="MetaBook-Roman" charset="0"/>
                <a:ea typeface="Arial" charset="0"/>
                <a:cs typeface="Arial" charset="0"/>
              </a:defRPr>
            </a:lvl7pPr>
            <a:lvl8pPr eaLnBrk="0" hangingPunct="0">
              <a:defRPr sz="2000">
                <a:solidFill>
                  <a:srgbClr val="235373"/>
                </a:solidFill>
                <a:latin typeface="MetaBook-Roman" charset="0"/>
                <a:ea typeface="Arial" charset="0"/>
                <a:cs typeface="Arial" charset="0"/>
              </a:defRPr>
            </a:lvl8pPr>
            <a:lvl9pPr eaLnBrk="0" hangingPunct="0">
              <a:defRPr sz="2000">
                <a:solidFill>
                  <a:srgbClr val="235373"/>
                </a:solidFill>
                <a:latin typeface="MetaBook-Roman" charset="0"/>
                <a:ea typeface="Arial" charset="0"/>
                <a:cs typeface="Arial" charset="0"/>
              </a:defRPr>
            </a:lvl9pPr>
          </a:lstStyle>
          <a:p>
            <a:pPr eaLnBrk="1" hangingPunct="1"/>
            <a:r>
              <a:rPr lang="es-ES" sz="2400" b="1" dirty="0">
                <a:solidFill>
                  <a:srgbClr val="A6A6A6"/>
                </a:solidFill>
                <a:latin typeface="Arial Unicode MS" charset="0"/>
                <a:cs typeface="Arial Unicode MS" charset="0"/>
              </a:rPr>
              <a:t>(</a:t>
            </a:r>
            <a:r>
              <a:rPr lang="ru-RU" sz="2400" b="1">
                <a:solidFill>
                  <a:srgbClr val="A6A6A6"/>
                </a:solidFill>
                <a:latin typeface="Arial Unicode MS" charset="0"/>
                <a:cs typeface="Arial Unicode MS" charset="0"/>
              </a:rPr>
              <a:t>РУБ</a:t>
            </a:r>
            <a:r>
              <a:rPr lang="es-ES" sz="2400" b="1">
                <a:solidFill>
                  <a:srgbClr val="A6A6A6"/>
                </a:solidFill>
                <a:latin typeface="Arial Unicode MS" charset="0"/>
                <a:cs typeface="Arial Unicode MS" charset="0"/>
              </a:rPr>
              <a:t> </a:t>
            </a:r>
            <a:r>
              <a:rPr lang="es-ES" sz="2400" b="1" dirty="0">
                <a:solidFill>
                  <a:srgbClr val="A6A6A6"/>
                </a:solidFill>
                <a:latin typeface="Arial Unicode MS" charset="0"/>
                <a:cs typeface="Arial Unicode MS" charset="0"/>
              </a:rPr>
              <a:t>+ CO</a:t>
            </a:r>
            <a:r>
              <a:rPr lang="es-ES" sz="2400" b="1" baseline="-25000" dirty="0">
                <a:solidFill>
                  <a:srgbClr val="A6A6A6"/>
                </a:solidFill>
                <a:latin typeface="Arial Unicode MS" charset="0"/>
                <a:cs typeface="Arial Unicode MS" charset="0"/>
              </a:rPr>
              <a:t>2</a:t>
            </a:r>
            <a:r>
              <a:rPr lang="es-ES" sz="2400" b="1" dirty="0">
                <a:solidFill>
                  <a:srgbClr val="A6A6A6"/>
                </a:solidFill>
                <a:latin typeface="Arial Unicode MS" charset="0"/>
                <a:cs typeface="Arial Unicode MS" charset="0"/>
              </a:rPr>
              <a:t>)</a:t>
            </a:r>
          </a:p>
        </p:txBody>
      </p:sp>
      <p:sp>
        <p:nvSpPr>
          <p:cNvPr id="80" name="9 CuadroTexto"/>
          <p:cNvSpPr txBox="1">
            <a:spLocks noChangeArrowheads="1"/>
          </p:cNvSpPr>
          <p:nvPr/>
        </p:nvSpPr>
        <p:spPr bwMode="auto">
          <a:xfrm>
            <a:off x="2984500" y="1726899"/>
            <a:ext cx="3349625" cy="892175"/>
          </a:xfrm>
          <a:prstGeom prst="rect">
            <a:avLst/>
          </a:prstGeom>
          <a:noFill/>
          <a:ln>
            <a:noFill/>
          </a:ln>
          <a:extLst/>
        </p:spPr>
        <p:txBody>
          <a:bodyPr>
            <a:spAutoFit/>
          </a:bodyPr>
          <a:lstStyle>
            <a:lvl1pPr eaLnBrk="0" hangingPunct="0">
              <a:defRPr sz="2400">
                <a:solidFill>
                  <a:schemeClr val="tx1"/>
                </a:solidFill>
                <a:latin typeface="Arial" charset="0"/>
                <a:ea typeface="MS PGothic" charset="0"/>
                <a:cs typeface="MS PGothic" charset="0"/>
              </a:defRPr>
            </a:lvl1pPr>
            <a:lvl2pPr marL="742950" indent="-285750" eaLnBrk="0" hangingPunct="0">
              <a:defRPr sz="2400">
                <a:solidFill>
                  <a:schemeClr val="tx1"/>
                </a:solidFill>
                <a:latin typeface="Arial" charset="0"/>
                <a:ea typeface="MS PGothic" charset="0"/>
                <a:cs typeface="MS PGothic" charset="0"/>
              </a:defRPr>
            </a:lvl2pPr>
            <a:lvl3pPr marL="1143000" indent="-228600" eaLnBrk="0" hangingPunct="0">
              <a:defRPr sz="2400">
                <a:solidFill>
                  <a:schemeClr val="tx1"/>
                </a:solidFill>
                <a:latin typeface="Arial" charset="0"/>
                <a:ea typeface="MS PGothic" charset="0"/>
                <a:cs typeface="MS PGothic" charset="0"/>
              </a:defRPr>
            </a:lvl3pPr>
            <a:lvl4pPr marL="1600200" indent="-228600" eaLnBrk="0" hangingPunct="0">
              <a:defRPr sz="2400">
                <a:solidFill>
                  <a:schemeClr val="tx1"/>
                </a:solidFill>
                <a:latin typeface="Arial" charset="0"/>
                <a:ea typeface="MS PGothic" charset="0"/>
                <a:cs typeface="MS PGothic" charset="0"/>
              </a:defRPr>
            </a:lvl4pPr>
            <a:lvl5pPr marL="2057400" indent="-228600" eaLnBrk="0" hangingPunct="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pPr algn="ctr" eaLnBrk="1" hangingPunct="1">
              <a:defRPr/>
            </a:pPr>
            <a:r>
              <a:rPr lang="ru-RU" sz="2600" dirty="0">
                <a:solidFill>
                  <a:srgbClr val="003366"/>
                </a:solidFill>
                <a:latin typeface="Arial Unicode MS" pitchFamily="34" charset="-128"/>
                <a:ea typeface="Arial Unicode MS" pitchFamily="34" charset="-128"/>
                <a:cs typeface="Arial Unicode MS" pitchFamily="34" charset="-128"/>
              </a:rPr>
              <a:t>Приверженность</a:t>
            </a:r>
            <a:r>
              <a:rPr lang="es-ES" sz="2600" dirty="0">
                <a:solidFill>
                  <a:srgbClr val="003366"/>
                </a:solidFill>
                <a:latin typeface="Arial Unicode MS" pitchFamily="34" charset="-128"/>
                <a:ea typeface="Arial Unicode MS" pitchFamily="34" charset="-128"/>
                <a:cs typeface="Arial Unicode MS" pitchFamily="34" charset="-128"/>
              </a:rPr>
              <a:t> </a:t>
            </a:r>
          </a:p>
          <a:p>
            <a:pPr algn="ctr" eaLnBrk="1" hangingPunct="1">
              <a:defRPr/>
            </a:pPr>
            <a:r>
              <a:rPr lang="ru-RU" sz="2600" b="1" dirty="0">
                <a:solidFill>
                  <a:schemeClr val="bg1">
                    <a:lumMod val="65000"/>
                  </a:schemeClr>
                </a:solidFill>
                <a:latin typeface="Arial Unicode MS" pitchFamily="34" charset="-128"/>
                <a:ea typeface="Arial Unicode MS" pitchFamily="34" charset="-128"/>
                <a:cs typeface="Arial Unicode MS" pitchFamily="34" charset="-128"/>
              </a:rPr>
              <a:t>изменениям</a:t>
            </a:r>
            <a:endParaRPr lang="es-ES" sz="2600" b="1" dirty="0">
              <a:solidFill>
                <a:schemeClr val="bg1">
                  <a:lumMod val="65000"/>
                </a:schemeClr>
              </a:solidFill>
              <a:latin typeface="Arial Unicode MS" pitchFamily="34" charset="-128"/>
              <a:ea typeface="Arial Unicode MS" pitchFamily="34" charset="-128"/>
              <a:cs typeface="Arial Unicode MS" pitchFamily="34" charset="-128"/>
            </a:endParaRPr>
          </a:p>
        </p:txBody>
      </p:sp>
      <p:sp>
        <p:nvSpPr>
          <p:cNvPr id="81" name="7 Rectángulo"/>
          <p:cNvSpPr>
            <a:spLocks noChangeArrowheads="1"/>
          </p:cNvSpPr>
          <p:nvPr/>
        </p:nvSpPr>
        <p:spPr bwMode="auto">
          <a:xfrm>
            <a:off x="6246813" y="3454210"/>
            <a:ext cx="2546757" cy="892552"/>
          </a:xfrm>
          <a:prstGeom prst="rect">
            <a:avLst/>
          </a:prstGeom>
          <a:noFill/>
          <a:ln>
            <a:noFill/>
          </a:ln>
          <a:extLst/>
        </p:spPr>
        <p:txBody>
          <a:bodyPr wrap="square">
            <a:spAutoFit/>
          </a:bodyPr>
          <a:lstStyle/>
          <a:p>
            <a:pPr algn="ctr" eaLnBrk="1" hangingPunct="1">
              <a:defRPr/>
            </a:pPr>
            <a:r>
              <a:rPr lang="ru-RU" sz="2600" dirty="0">
                <a:solidFill>
                  <a:srgbClr val="003366"/>
                </a:solidFill>
                <a:latin typeface="Arial Unicode MS" pitchFamily="34" charset="-128"/>
                <a:ea typeface="Arial Unicode MS" pitchFamily="34" charset="-128"/>
                <a:cs typeface="Arial Unicode MS" pitchFamily="34" charset="-128"/>
              </a:rPr>
              <a:t>Планирование </a:t>
            </a:r>
            <a:r>
              <a:rPr lang="ru-RU" sz="2600" b="1" dirty="0">
                <a:solidFill>
                  <a:schemeClr val="bg1">
                    <a:lumMod val="65000"/>
                  </a:schemeClr>
                </a:solidFill>
                <a:latin typeface="Arial Unicode MS" pitchFamily="34" charset="-128"/>
                <a:ea typeface="Arial Unicode MS" pitchFamily="34" charset="-128"/>
                <a:cs typeface="Arial Unicode MS" pitchFamily="34" charset="-128"/>
              </a:rPr>
              <a:t>изменений</a:t>
            </a:r>
            <a:endParaRPr lang="es-ES" sz="2600" b="1" dirty="0">
              <a:solidFill>
                <a:schemeClr val="bg1">
                  <a:lumMod val="65000"/>
                </a:schemeClr>
              </a:solidFill>
              <a:latin typeface="Arial Unicode MS" pitchFamily="34" charset="-128"/>
              <a:ea typeface="Arial Unicode MS" pitchFamily="34" charset="-128"/>
              <a:cs typeface="Arial Unicode MS" pitchFamily="34" charset="-128"/>
            </a:endParaRPr>
          </a:p>
        </p:txBody>
      </p:sp>
      <p:sp>
        <p:nvSpPr>
          <p:cNvPr id="82" name="9 CuadroTexto"/>
          <p:cNvSpPr txBox="1">
            <a:spLocks noChangeArrowheads="1"/>
          </p:cNvSpPr>
          <p:nvPr/>
        </p:nvSpPr>
        <p:spPr bwMode="auto">
          <a:xfrm>
            <a:off x="2555875" y="5332413"/>
            <a:ext cx="4030663" cy="892175"/>
          </a:xfrm>
          <a:prstGeom prst="rect">
            <a:avLst/>
          </a:prstGeom>
          <a:noFill/>
          <a:ln>
            <a:noFill/>
          </a:ln>
          <a:extLst/>
        </p:spPr>
        <p:txBody>
          <a:bodyPr>
            <a:spAutoFit/>
          </a:bodyPr>
          <a:lstStyle>
            <a:lvl1pPr eaLnBrk="0" hangingPunct="0">
              <a:defRPr sz="2400">
                <a:solidFill>
                  <a:schemeClr val="tx1"/>
                </a:solidFill>
                <a:latin typeface="Arial" charset="0"/>
                <a:ea typeface="MS PGothic" charset="0"/>
                <a:cs typeface="MS PGothic" charset="0"/>
              </a:defRPr>
            </a:lvl1pPr>
            <a:lvl2pPr marL="742950" indent="-285750" eaLnBrk="0" hangingPunct="0">
              <a:defRPr sz="2400">
                <a:solidFill>
                  <a:schemeClr val="tx1"/>
                </a:solidFill>
                <a:latin typeface="Arial" charset="0"/>
                <a:ea typeface="MS PGothic" charset="0"/>
                <a:cs typeface="MS PGothic" charset="0"/>
              </a:defRPr>
            </a:lvl2pPr>
            <a:lvl3pPr marL="1143000" indent="-228600" eaLnBrk="0" hangingPunct="0">
              <a:defRPr sz="2400">
                <a:solidFill>
                  <a:schemeClr val="tx1"/>
                </a:solidFill>
                <a:latin typeface="Arial" charset="0"/>
                <a:ea typeface="MS PGothic" charset="0"/>
                <a:cs typeface="MS PGothic" charset="0"/>
              </a:defRPr>
            </a:lvl3pPr>
            <a:lvl4pPr marL="1600200" indent="-228600" eaLnBrk="0" hangingPunct="0">
              <a:defRPr sz="2400">
                <a:solidFill>
                  <a:schemeClr val="tx1"/>
                </a:solidFill>
                <a:latin typeface="Arial" charset="0"/>
                <a:ea typeface="MS PGothic" charset="0"/>
                <a:cs typeface="MS PGothic" charset="0"/>
              </a:defRPr>
            </a:lvl4pPr>
            <a:lvl5pPr marL="2057400" indent="-228600" eaLnBrk="0" hangingPunct="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pPr algn="ctr" eaLnBrk="1" hangingPunct="1">
              <a:defRPr/>
            </a:pPr>
            <a:r>
              <a:rPr lang="ru-RU" sz="2600" dirty="0">
                <a:solidFill>
                  <a:srgbClr val="003366"/>
                </a:solidFill>
                <a:latin typeface="Arial Unicode MS" pitchFamily="34" charset="-128"/>
                <a:ea typeface="Arial Unicode MS" pitchFamily="34" charset="-128"/>
                <a:cs typeface="Arial Unicode MS" pitchFamily="34" charset="-128"/>
              </a:rPr>
              <a:t>Осуществление</a:t>
            </a:r>
            <a:r>
              <a:rPr lang="es-ES" sz="2600" dirty="0">
                <a:solidFill>
                  <a:srgbClr val="003366"/>
                </a:solidFill>
                <a:latin typeface="Arial Unicode MS" pitchFamily="34" charset="-128"/>
                <a:ea typeface="Arial Unicode MS" pitchFamily="34" charset="-128"/>
                <a:cs typeface="Arial Unicode MS" pitchFamily="34" charset="-128"/>
              </a:rPr>
              <a:t> </a:t>
            </a:r>
          </a:p>
          <a:p>
            <a:pPr algn="ctr" eaLnBrk="1" hangingPunct="1">
              <a:defRPr/>
            </a:pPr>
            <a:r>
              <a:rPr lang="ru-RU" sz="2600" b="1" dirty="0">
                <a:solidFill>
                  <a:schemeClr val="bg1">
                    <a:lumMod val="65000"/>
                  </a:schemeClr>
                </a:solidFill>
                <a:latin typeface="Arial Unicode MS" pitchFamily="34" charset="-128"/>
                <a:ea typeface="Arial Unicode MS" pitchFamily="34" charset="-128"/>
                <a:cs typeface="Arial Unicode MS" pitchFamily="34" charset="-128"/>
              </a:rPr>
              <a:t>изменений</a:t>
            </a:r>
            <a:endParaRPr lang="es-ES" sz="2600" b="1" dirty="0">
              <a:solidFill>
                <a:schemeClr val="bg1">
                  <a:lumMod val="65000"/>
                </a:schemeClr>
              </a:solidFill>
              <a:latin typeface="Arial Unicode MS" pitchFamily="34" charset="-128"/>
              <a:ea typeface="Arial Unicode MS" pitchFamily="34" charset="-128"/>
              <a:cs typeface="Arial Unicode MS" pitchFamily="34" charset="-128"/>
            </a:endParaRPr>
          </a:p>
        </p:txBody>
      </p:sp>
      <p:sp>
        <p:nvSpPr>
          <p:cNvPr id="83" name="16 Rectángulo"/>
          <p:cNvSpPr>
            <a:spLocks noChangeArrowheads="1"/>
          </p:cNvSpPr>
          <p:nvPr/>
        </p:nvSpPr>
        <p:spPr bwMode="auto">
          <a:xfrm>
            <a:off x="236538" y="3392488"/>
            <a:ext cx="2592387" cy="892552"/>
          </a:xfrm>
          <a:prstGeom prst="rect">
            <a:avLst/>
          </a:prstGeom>
          <a:noFill/>
          <a:ln>
            <a:noFill/>
          </a:ln>
          <a:extLst/>
        </p:spPr>
        <p:txBody>
          <a:bodyPr>
            <a:spAutoFit/>
          </a:bodyPr>
          <a:lstStyle/>
          <a:p>
            <a:pPr algn="ctr" eaLnBrk="1" hangingPunct="1">
              <a:defRPr/>
            </a:pPr>
            <a:r>
              <a:rPr lang="ru-RU" sz="2600" dirty="0">
                <a:solidFill>
                  <a:srgbClr val="003366"/>
                </a:solidFill>
                <a:latin typeface="Arial Unicode MS" pitchFamily="34" charset="-128"/>
                <a:ea typeface="Arial Unicode MS" pitchFamily="34" charset="-128"/>
                <a:cs typeface="Arial Unicode MS" pitchFamily="34" charset="-128"/>
              </a:rPr>
              <a:t>Проверка</a:t>
            </a:r>
          </a:p>
          <a:p>
            <a:pPr algn="ctr" eaLnBrk="1" hangingPunct="1">
              <a:defRPr/>
            </a:pPr>
            <a:r>
              <a:rPr lang="ru-RU" sz="2600" b="1" dirty="0">
                <a:solidFill>
                  <a:schemeClr val="bg1">
                    <a:lumMod val="65000"/>
                  </a:schemeClr>
                </a:solidFill>
                <a:latin typeface="Arial Unicode MS" pitchFamily="34" charset="-128"/>
                <a:ea typeface="Arial Unicode MS" pitchFamily="34" charset="-128"/>
                <a:cs typeface="Arial Unicode MS" pitchFamily="34" charset="-128"/>
              </a:rPr>
              <a:t>результатов</a:t>
            </a:r>
            <a:endParaRPr lang="es-ES" sz="2600" b="1" dirty="0">
              <a:solidFill>
                <a:schemeClr val="bg1">
                  <a:lumMod val="65000"/>
                </a:schemeClr>
              </a:solidFill>
              <a:latin typeface="Arial Unicode MS" pitchFamily="34" charset="-128"/>
              <a:ea typeface="Arial Unicode MS" pitchFamily="34" charset="-128"/>
              <a:cs typeface="Arial Unicode MS" pitchFamily="34" charset="-128"/>
            </a:endParaRPr>
          </a:p>
        </p:txBody>
      </p:sp>
      <p:pic>
        <p:nvPicPr>
          <p:cNvPr id="2254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4138895">
            <a:off x="1541463" y="2081213"/>
            <a:ext cx="181292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4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06513" y="4532313"/>
            <a:ext cx="1765300" cy="128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6" name="Picture 3"/>
          <p:cNvPicPr>
            <a:picLocks noChangeAspect="1" noChangeArrowheads="1"/>
          </p:cNvPicPr>
          <p:nvPr/>
        </p:nvPicPr>
        <p:blipFill>
          <a:blip r:embed="rId5">
            <a:duotone>
              <a:schemeClr val="bg2">
                <a:shade val="45000"/>
                <a:satMod val="135000"/>
              </a:schemeClr>
              <a:prstClr val="white"/>
            </a:duotone>
            <a:lum bright="20000"/>
          </a:blip>
          <a:srcRect/>
          <a:stretch>
            <a:fillRect/>
          </a:stretch>
        </p:blipFill>
        <p:spPr bwMode="auto">
          <a:xfrm rot="18446783">
            <a:off x="5007232" y="3089650"/>
            <a:ext cx="418197" cy="756000"/>
          </a:xfrm>
          <a:prstGeom prst="rect">
            <a:avLst/>
          </a:prstGeom>
          <a:noFill/>
          <a:ln w="9525">
            <a:noFill/>
            <a:miter lim="800000"/>
            <a:headEnd/>
            <a:tailEnd/>
          </a:ln>
        </p:spPr>
      </p:pic>
      <p:pic>
        <p:nvPicPr>
          <p:cNvPr id="16" name="Picture 3"/>
          <p:cNvPicPr>
            <a:picLocks noChangeAspect="1" noChangeArrowheads="1"/>
          </p:cNvPicPr>
          <p:nvPr/>
        </p:nvPicPr>
        <p:blipFill>
          <a:blip r:embed="rId5">
            <a:duotone>
              <a:schemeClr val="bg2">
                <a:shade val="45000"/>
                <a:satMod val="135000"/>
              </a:schemeClr>
              <a:prstClr val="white"/>
            </a:duotone>
            <a:lum bright="20000"/>
          </a:blip>
          <a:srcRect/>
          <a:stretch>
            <a:fillRect/>
          </a:stretch>
        </p:blipFill>
        <p:spPr bwMode="auto">
          <a:xfrm rot="18446783">
            <a:off x="5007232" y="3799076"/>
            <a:ext cx="418197" cy="756000"/>
          </a:xfrm>
          <a:prstGeom prst="rect">
            <a:avLst/>
          </a:prstGeom>
          <a:noFill/>
          <a:ln w="9525">
            <a:noFill/>
            <a:miter lim="800000"/>
            <a:headEnd/>
            <a:tailEnd/>
          </a:ln>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253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54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25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 grpId="0"/>
      <p:bldP spid="81" grpId="0"/>
      <p:bldP spid="82" grpId="0"/>
      <p:bldP spid="8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6004441" y="913280"/>
            <a:ext cx="2894810" cy="1143000"/>
          </a:xfrm>
        </p:spPr>
        <p:txBody>
          <a:bodyPr>
            <a:normAutofit/>
          </a:bodyPr>
          <a:lstStyle/>
          <a:p>
            <a:r>
              <a:rPr lang="ru-RU" dirty="0">
                <a:latin typeface="Arial" charset="0"/>
                <a:ea typeface="MS PGothic" charset="0"/>
                <a:cs typeface="Arial" charset="0"/>
              </a:rPr>
              <a:t>Разные цели и взгляды</a:t>
            </a:r>
            <a:endParaRPr lang="en-GB" dirty="0">
              <a:latin typeface="Arial" charset="0"/>
              <a:ea typeface="MS PGothic" charset="0"/>
              <a:cs typeface="Arial" charset="0"/>
            </a:endParaRPr>
          </a:p>
        </p:txBody>
      </p:sp>
      <p:sp>
        <p:nvSpPr>
          <p:cNvPr id="48131" name="Slide Number Placeholder 3"/>
          <p:cNvSpPr>
            <a:spLocks noGrp="1"/>
          </p:cNvSpPr>
          <p:nvPr>
            <p:ph type="sldNum" sz="quarter" idx="4294967295"/>
          </p:nvPr>
        </p:nvSpPr>
        <p:spPr>
          <a:xfrm>
            <a:off x="6911975" y="6500813"/>
            <a:ext cx="2232025" cy="4762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rgbClr val="235373"/>
                </a:solidFill>
                <a:latin typeface="MetaBook-Roman" charset="0"/>
                <a:ea typeface="MS PGothic" charset="0"/>
                <a:cs typeface="Arial" charset="0"/>
              </a:defRPr>
            </a:lvl1pPr>
            <a:lvl2pPr>
              <a:defRPr sz="2800">
                <a:solidFill>
                  <a:srgbClr val="235373"/>
                </a:solidFill>
                <a:latin typeface="MetaBook-Roman" charset="0"/>
                <a:ea typeface="Arial" charset="0"/>
                <a:cs typeface="Arial" charset="0"/>
              </a:defRPr>
            </a:lvl2pPr>
            <a:lvl3pPr>
              <a:defRPr sz="2400">
                <a:solidFill>
                  <a:srgbClr val="235373"/>
                </a:solidFill>
                <a:latin typeface="MetaBook-Roman" charset="0"/>
                <a:ea typeface="Arial" charset="0"/>
                <a:cs typeface="Arial" charset="0"/>
              </a:defRPr>
            </a:lvl3pPr>
            <a:lvl4pPr>
              <a:defRPr sz="2000">
                <a:solidFill>
                  <a:srgbClr val="235373"/>
                </a:solidFill>
                <a:latin typeface="MetaBook-Roman" charset="0"/>
                <a:ea typeface="Arial" charset="0"/>
                <a:cs typeface="Arial" charset="0"/>
              </a:defRPr>
            </a:lvl4pPr>
            <a:lvl5pPr>
              <a:defRPr sz="2000">
                <a:solidFill>
                  <a:srgbClr val="235373"/>
                </a:solidFill>
                <a:latin typeface="MetaBook-Roman" charset="0"/>
                <a:ea typeface="Arial" charset="0"/>
                <a:cs typeface="Arial" charset="0"/>
              </a:defRPr>
            </a:lvl5pPr>
            <a:lvl6pPr eaLnBrk="0" hangingPunct="0">
              <a:defRPr sz="2000">
                <a:solidFill>
                  <a:srgbClr val="235373"/>
                </a:solidFill>
                <a:latin typeface="MetaBook-Roman" charset="0"/>
                <a:ea typeface="Arial" charset="0"/>
                <a:cs typeface="Arial" charset="0"/>
              </a:defRPr>
            </a:lvl6pPr>
            <a:lvl7pPr eaLnBrk="0" hangingPunct="0">
              <a:defRPr sz="2000">
                <a:solidFill>
                  <a:srgbClr val="235373"/>
                </a:solidFill>
                <a:latin typeface="MetaBook-Roman" charset="0"/>
                <a:ea typeface="Arial" charset="0"/>
                <a:cs typeface="Arial" charset="0"/>
              </a:defRPr>
            </a:lvl7pPr>
            <a:lvl8pPr eaLnBrk="0" hangingPunct="0">
              <a:defRPr sz="2000">
                <a:solidFill>
                  <a:srgbClr val="235373"/>
                </a:solidFill>
                <a:latin typeface="MetaBook-Roman" charset="0"/>
                <a:ea typeface="Arial" charset="0"/>
                <a:cs typeface="Arial" charset="0"/>
              </a:defRPr>
            </a:lvl8pPr>
            <a:lvl9pPr eaLnBrk="0" hangingPunct="0">
              <a:defRPr sz="2000">
                <a:solidFill>
                  <a:srgbClr val="235373"/>
                </a:solidFill>
                <a:latin typeface="MetaBook-Roman" charset="0"/>
                <a:ea typeface="Arial" charset="0"/>
                <a:cs typeface="Arial" charset="0"/>
              </a:defRPr>
            </a:lvl9pPr>
          </a:lstStyle>
          <a:p>
            <a:fld id="{861511B1-7B64-6244-9A98-9E42511B1A74}" type="slidenum">
              <a:rPr lang="en-GB" sz="1600">
                <a:solidFill>
                  <a:schemeClr val="bg1"/>
                </a:solidFill>
                <a:latin typeface="MetaBold-Roman" charset="0"/>
              </a:rPr>
              <a:pPr/>
              <a:t>6</a:t>
            </a:fld>
            <a:endParaRPr lang="en-GB" sz="1600">
              <a:solidFill>
                <a:schemeClr val="bg1"/>
              </a:solidFill>
              <a:latin typeface="MetaBold-Roman" charset="0"/>
            </a:endParaRPr>
          </a:p>
        </p:txBody>
      </p:sp>
      <p:pic>
        <p:nvPicPr>
          <p:cNvPr id="48132"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594" y="1012905"/>
            <a:ext cx="5817369" cy="245162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6" name="Marcador de contenido 2"/>
          <p:cNvSpPr txBox="1">
            <a:spLocks/>
          </p:cNvSpPr>
          <p:nvPr/>
        </p:nvSpPr>
        <p:spPr>
          <a:xfrm>
            <a:off x="2085097" y="920058"/>
            <a:ext cx="3394248" cy="1086410"/>
          </a:xfrm>
          <a:prstGeom prst="rect">
            <a:avLst/>
          </a:prstGeom>
        </p:spPr>
        <p:txBody>
          <a:bodyPr/>
          <a:lstStyle/>
          <a:p>
            <a:pPr marL="342900" algn="r" defTabSz="457200" eaLnBrk="1" fontAlgn="auto" hangingPunct="1">
              <a:spcBef>
                <a:spcPts val="0"/>
              </a:spcBef>
              <a:spcAft>
                <a:spcPts val="0"/>
              </a:spcAft>
              <a:buClr>
                <a:srgbClr val="4A6E26"/>
              </a:buClr>
              <a:defRPr/>
            </a:pPr>
            <a:r>
              <a:rPr lang="ru-RU" sz="3200" dirty="0" err="1">
                <a:solidFill>
                  <a:srgbClr val="33CC33"/>
                </a:solidFill>
                <a:ea typeface="Arial" charset="0"/>
                <a:cs typeface="Arial" charset="0"/>
              </a:rPr>
              <a:t>МВтч</a:t>
            </a:r>
            <a:r>
              <a:rPr lang="ru-RU" sz="3200" dirty="0">
                <a:solidFill>
                  <a:srgbClr val="33CC33"/>
                </a:solidFill>
                <a:ea typeface="Arial" charset="0"/>
                <a:cs typeface="Arial" charset="0"/>
              </a:rPr>
              <a:t> в год</a:t>
            </a:r>
            <a:endParaRPr lang="en-US" sz="3200" dirty="0">
              <a:solidFill>
                <a:srgbClr val="33CC33"/>
              </a:solidFill>
              <a:ea typeface="Arial" charset="0"/>
              <a:cs typeface="Arial" charset="0"/>
            </a:endParaRPr>
          </a:p>
          <a:p>
            <a:pPr marL="342900" algn="r" defTabSz="457200" eaLnBrk="1" fontAlgn="auto" hangingPunct="1">
              <a:spcBef>
                <a:spcPts val="0"/>
              </a:spcBef>
              <a:spcAft>
                <a:spcPts val="0"/>
              </a:spcAft>
              <a:buClr>
                <a:srgbClr val="4A6E26"/>
              </a:buClr>
              <a:defRPr/>
            </a:pPr>
            <a:r>
              <a:rPr lang="en-US" sz="3200" dirty="0">
                <a:solidFill>
                  <a:srgbClr val="33CC33"/>
                </a:solidFill>
                <a:ea typeface="Arial" charset="0"/>
                <a:cs typeface="Arial" charset="0"/>
              </a:rPr>
              <a:t>-17%</a:t>
            </a:r>
          </a:p>
        </p:txBody>
      </p:sp>
      <p:pic>
        <p:nvPicPr>
          <p:cNvPr id="4813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214" y="3771770"/>
            <a:ext cx="5752922" cy="248568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8" name="Marcador de contenido 2"/>
          <p:cNvSpPr txBox="1">
            <a:spLocks/>
          </p:cNvSpPr>
          <p:nvPr/>
        </p:nvSpPr>
        <p:spPr>
          <a:xfrm>
            <a:off x="251519" y="5215854"/>
            <a:ext cx="1944217" cy="603250"/>
          </a:xfrm>
          <a:prstGeom prst="rect">
            <a:avLst/>
          </a:prstGeom>
        </p:spPr>
        <p:txBody>
          <a:bodyPr/>
          <a:lstStyle/>
          <a:p>
            <a:pPr marL="342900" algn="r" defTabSz="457200" eaLnBrk="1" fontAlgn="auto" hangingPunct="1">
              <a:spcBef>
                <a:spcPts val="0"/>
              </a:spcBef>
              <a:spcAft>
                <a:spcPts val="0"/>
              </a:spcAft>
              <a:buClr>
                <a:srgbClr val="4A6E26"/>
              </a:buClr>
              <a:defRPr/>
            </a:pPr>
            <a:r>
              <a:rPr lang="ru-RU" sz="3200" dirty="0" err="1">
                <a:solidFill>
                  <a:srgbClr val="FF0000"/>
                </a:solidFill>
                <a:ea typeface="Arial" charset="0"/>
                <a:cs typeface="Arial" charset="0"/>
              </a:rPr>
              <a:t>кВтч</a:t>
            </a:r>
            <a:r>
              <a:rPr lang="ru-RU" sz="3200" dirty="0">
                <a:solidFill>
                  <a:srgbClr val="FF0000"/>
                </a:solidFill>
                <a:ea typeface="Arial" charset="0"/>
                <a:cs typeface="Arial" charset="0"/>
              </a:rPr>
              <a:t>/</a:t>
            </a:r>
            <a:r>
              <a:rPr lang="ru-RU" sz="3200" dirty="0" err="1">
                <a:solidFill>
                  <a:srgbClr val="FF0000"/>
                </a:solidFill>
                <a:ea typeface="Arial" charset="0"/>
                <a:cs typeface="Arial" charset="0"/>
              </a:rPr>
              <a:t>гл</a:t>
            </a:r>
            <a:endParaRPr lang="en-US" sz="3200" dirty="0">
              <a:solidFill>
                <a:srgbClr val="FF0000"/>
              </a:solidFill>
              <a:ea typeface="Arial" charset="0"/>
              <a:cs typeface="Arial" charset="0"/>
            </a:endParaRPr>
          </a:p>
          <a:p>
            <a:pPr marL="342900" algn="r" defTabSz="457200" eaLnBrk="1" fontAlgn="auto" hangingPunct="1">
              <a:spcBef>
                <a:spcPts val="0"/>
              </a:spcBef>
              <a:spcAft>
                <a:spcPts val="0"/>
              </a:spcAft>
              <a:buClr>
                <a:srgbClr val="4A6E26"/>
              </a:buClr>
              <a:defRPr/>
            </a:pPr>
            <a:r>
              <a:rPr lang="en-US" sz="3200" b="1" dirty="0">
                <a:solidFill>
                  <a:srgbClr val="FF0000"/>
                </a:solidFill>
                <a:ea typeface="Arial" charset="0"/>
                <a:cs typeface="Arial" charset="0"/>
              </a:rPr>
              <a:t>+</a:t>
            </a:r>
            <a:r>
              <a:rPr lang="en-US" sz="3200" dirty="0">
                <a:solidFill>
                  <a:srgbClr val="FF0000"/>
                </a:solidFill>
                <a:ea typeface="Arial" charset="0"/>
                <a:cs typeface="Arial" charset="0"/>
              </a:rPr>
              <a:t>2%</a:t>
            </a:r>
            <a:endParaRPr lang="en-US" sz="3200" dirty="0">
              <a:ea typeface="Arial" charset="0"/>
              <a:cs typeface="Arial" charset="0"/>
            </a:endParaRPr>
          </a:p>
        </p:txBody>
      </p:sp>
      <p:pic>
        <p:nvPicPr>
          <p:cNvPr id="4813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78178" y="2056280"/>
            <a:ext cx="7402335" cy="324492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10" name="Marcador de contenido 2"/>
          <p:cNvSpPr txBox="1">
            <a:spLocks/>
          </p:cNvSpPr>
          <p:nvPr/>
        </p:nvSpPr>
        <p:spPr>
          <a:xfrm>
            <a:off x="5940152" y="2713160"/>
            <a:ext cx="2959098" cy="1058610"/>
          </a:xfrm>
          <a:prstGeom prst="rect">
            <a:avLst/>
          </a:prstGeom>
        </p:spPr>
        <p:txBody>
          <a:bodyPr/>
          <a:lstStyle/>
          <a:p>
            <a:pPr marL="342900" algn="r" defTabSz="457200" eaLnBrk="1" fontAlgn="auto" hangingPunct="1">
              <a:spcBef>
                <a:spcPts val="0"/>
              </a:spcBef>
              <a:spcAft>
                <a:spcPts val="0"/>
              </a:spcAft>
              <a:buClr>
                <a:srgbClr val="4A6E26"/>
              </a:buClr>
              <a:defRPr/>
            </a:pPr>
            <a:r>
              <a:rPr lang="ru-RU" sz="3200" dirty="0">
                <a:solidFill>
                  <a:srgbClr val="33CC33"/>
                </a:solidFill>
                <a:ea typeface="Arial" charset="0"/>
                <a:cs typeface="Arial" charset="0"/>
              </a:rPr>
              <a:t>Фактические </a:t>
            </a:r>
            <a:r>
              <a:rPr lang="ru-RU" sz="3200" dirty="0" err="1">
                <a:solidFill>
                  <a:srgbClr val="33CC33"/>
                </a:solidFill>
                <a:ea typeface="Arial" charset="0"/>
                <a:cs typeface="Arial" charset="0"/>
              </a:rPr>
              <a:t>МВтч</a:t>
            </a:r>
            <a:endParaRPr lang="en-US" sz="3200" dirty="0">
              <a:solidFill>
                <a:srgbClr val="33CC33"/>
              </a:solidFill>
              <a:ea typeface="Arial" charset="0"/>
              <a:cs typeface="Arial" charset="0"/>
            </a:endParaRPr>
          </a:p>
          <a:p>
            <a:pPr marL="342900" algn="r" defTabSz="457200" eaLnBrk="1" fontAlgn="auto" hangingPunct="1">
              <a:spcBef>
                <a:spcPts val="0"/>
              </a:spcBef>
              <a:spcAft>
                <a:spcPts val="0"/>
              </a:spcAft>
              <a:buClr>
                <a:srgbClr val="4A6E26"/>
              </a:buClr>
              <a:defRPr/>
            </a:pPr>
            <a:r>
              <a:rPr lang="en-US" sz="3200" dirty="0">
                <a:solidFill>
                  <a:srgbClr val="33CC33"/>
                </a:solidFill>
                <a:ea typeface="Arial" charset="0"/>
                <a:cs typeface="Arial" charset="0"/>
              </a:rPr>
              <a:t>-9%</a:t>
            </a:r>
          </a:p>
        </p:txBody>
      </p:sp>
      <p:sp>
        <p:nvSpPr>
          <p:cNvPr id="11" name="Text Box 4"/>
          <p:cNvSpPr txBox="1">
            <a:spLocks noChangeArrowheads="1"/>
          </p:cNvSpPr>
          <p:nvPr/>
        </p:nvSpPr>
        <p:spPr bwMode="auto">
          <a:xfrm>
            <a:off x="6004441" y="5434384"/>
            <a:ext cx="2527690" cy="830997"/>
          </a:xfrm>
          <a:prstGeom prst="rect">
            <a:avLst/>
          </a:prstGeom>
          <a:solidFill>
            <a:srgbClr val="FFFFFF"/>
          </a:solidFill>
          <a:ln>
            <a:noFill/>
          </a:ln>
          <a:extLst>
            <a:ext uri="{91240B29-F687-4F45-9708-019B960494DF}">
              <a14:hiddenLine xmlns:a14="http://schemas.microsoft.com/office/drawing/2010/main" w="28575">
                <a:solidFill>
                  <a:srgbClr val="000000"/>
                </a:solidFill>
                <a:miter lim="800000"/>
                <a:headEnd/>
                <a:tailEnd/>
              </a14:hiddenLine>
            </a:ext>
          </a:extLst>
        </p:spPr>
        <p:txBody>
          <a:bodyPr wrap="square">
            <a:spAutoFit/>
          </a:bodyPr>
          <a:lstStyle>
            <a:lvl1pPr>
              <a:defRPr sz="3200">
                <a:solidFill>
                  <a:srgbClr val="235373"/>
                </a:solidFill>
                <a:latin typeface="MetaBook-Roman" charset="0"/>
                <a:ea typeface="MS PGothic" charset="0"/>
                <a:cs typeface="Arial" charset="0"/>
              </a:defRPr>
            </a:lvl1pPr>
            <a:lvl2pPr>
              <a:defRPr sz="2800">
                <a:solidFill>
                  <a:srgbClr val="235373"/>
                </a:solidFill>
                <a:latin typeface="MetaBook-Roman" charset="0"/>
                <a:ea typeface="Arial" charset="0"/>
                <a:cs typeface="Arial" charset="0"/>
              </a:defRPr>
            </a:lvl2pPr>
            <a:lvl3pPr>
              <a:defRPr sz="2400">
                <a:solidFill>
                  <a:srgbClr val="235373"/>
                </a:solidFill>
                <a:latin typeface="MetaBook-Roman" charset="0"/>
                <a:ea typeface="Arial" charset="0"/>
                <a:cs typeface="Arial" charset="0"/>
              </a:defRPr>
            </a:lvl3pPr>
            <a:lvl4pPr>
              <a:defRPr sz="2000">
                <a:solidFill>
                  <a:srgbClr val="235373"/>
                </a:solidFill>
                <a:latin typeface="MetaBook-Roman" charset="0"/>
                <a:ea typeface="Arial" charset="0"/>
                <a:cs typeface="Arial" charset="0"/>
              </a:defRPr>
            </a:lvl4pPr>
            <a:lvl5pPr>
              <a:defRPr sz="2000">
                <a:solidFill>
                  <a:srgbClr val="235373"/>
                </a:solidFill>
                <a:latin typeface="MetaBook-Roman" charset="0"/>
                <a:ea typeface="Arial" charset="0"/>
                <a:cs typeface="Arial" charset="0"/>
              </a:defRPr>
            </a:lvl5pPr>
            <a:lvl6pPr eaLnBrk="0" hangingPunct="0">
              <a:defRPr sz="2000">
                <a:solidFill>
                  <a:srgbClr val="235373"/>
                </a:solidFill>
                <a:latin typeface="MetaBook-Roman" charset="0"/>
                <a:ea typeface="Arial" charset="0"/>
                <a:cs typeface="Arial" charset="0"/>
              </a:defRPr>
            </a:lvl6pPr>
            <a:lvl7pPr eaLnBrk="0" hangingPunct="0">
              <a:defRPr sz="2000">
                <a:solidFill>
                  <a:srgbClr val="235373"/>
                </a:solidFill>
                <a:latin typeface="MetaBook-Roman" charset="0"/>
                <a:ea typeface="Arial" charset="0"/>
                <a:cs typeface="Arial" charset="0"/>
              </a:defRPr>
            </a:lvl7pPr>
            <a:lvl8pPr eaLnBrk="0" hangingPunct="0">
              <a:defRPr sz="2000">
                <a:solidFill>
                  <a:srgbClr val="235373"/>
                </a:solidFill>
                <a:latin typeface="MetaBook-Roman" charset="0"/>
                <a:ea typeface="Arial" charset="0"/>
                <a:cs typeface="Arial" charset="0"/>
              </a:defRPr>
            </a:lvl8pPr>
            <a:lvl9pPr eaLnBrk="0" hangingPunct="0">
              <a:defRPr sz="2000">
                <a:solidFill>
                  <a:srgbClr val="235373"/>
                </a:solidFill>
                <a:latin typeface="MetaBook-Roman" charset="0"/>
                <a:ea typeface="Arial" charset="0"/>
                <a:cs typeface="Arial" charset="0"/>
              </a:defRPr>
            </a:lvl9pPr>
          </a:lstStyle>
          <a:p>
            <a:pPr marL="342900" indent="-342900" algn="ctr">
              <a:spcBef>
                <a:spcPct val="20000"/>
              </a:spcBef>
              <a:buClr>
                <a:schemeClr val="hlink"/>
              </a:buClr>
            </a:pPr>
            <a:r>
              <a:rPr lang="ru-RU" sz="2400" dirty="0">
                <a:latin typeface="Arial" charset="0"/>
              </a:rPr>
              <a:t>Пивоваренная отрасль</a:t>
            </a:r>
            <a:endParaRPr lang="en-US" sz="2400" dirty="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13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813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1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2"/>
          <p:cNvSpPr>
            <a:spLocks noGrp="1"/>
          </p:cNvSpPr>
          <p:nvPr>
            <p:ph idx="1"/>
          </p:nvPr>
        </p:nvSpPr>
        <p:spPr>
          <a:xfrm>
            <a:off x="132738" y="1412776"/>
            <a:ext cx="8856663" cy="2231901"/>
          </a:xfrm>
        </p:spPr>
        <p:txBody>
          <a:bodyPr>
            <a:normAutofit/>
          </a:bodyPr>
          <a:lstStyle/>
          <a:p>
            <a:pPr marL="0" indent="0" algn="ctr">
              <a:buFont typeface="Wingdings" charset="0"/>
              <a:buNone/>
            </a:pPr>
            <a:r>
              <a:rPr lang="en-GB" sz="2800" dirty="0">
                <a:latin typeface="Arial" charset="0"/>
                <a:ea typeface="MS PGothic" charset="0"/>
                <a:cs typeface="Arial" charset="0"/>
              </a:rPr>
              <a:t>«</a:t>
            </a:r>
            <a:r>
              <a:rPr lang="ru-RU" sz="2800" dirty="0">
                <a:latin typeface="Arial" charset="0"/>
                <a:ea typeface="MS PGothic" charset="0"/>
                <a:cs typeface="Arial" charset="0"/>
              </a:rPr>
              <a:t>Сколько раз управленцы слышали от своих подчиненных что увеличенное потребление угля связано с низком объемом выпуска продукции? Как возможно что они решают причина ли это или оправдание?</a:t>
            </a:r>
            <a:r>
              <a:rPr lang="en-GB" sz="2800" dirty="0">
                <a:latin typeface="Arial" charset="0"/>
                <a:ea typeface="MS PGothic" charset="0"/>
                <a:cs typeface="Arial" charset="0"/>
              </a:rPr>
              <a:t>”</a:t>
            </a:r>
          </a:p>
        </p:txBody>
      </p:sp>
      <p:sp>
        <p:nvSpPr>
          <p:cNvPr id="39939" name="Slide Number Placeholder 3"/>
          <p:cNvSpPr>
            <a:spLocks noGrp="1"/>
          </p:cNvSpPr>
          <p:nvPr>
            <p:ph type="sldNum" sz="quarter" idx="4294967295"/>
          </p:nvPr>
        </p:nvSpPr>
        <p:spPr>
          <a:xfrm>
            <a:off x="6911975" y="6500813"/>
            <a:ext cx="2232025" cy="4762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rgbClr val="235373"/>
                </a:solidFill>
                <a:latin typeface="MetaBook-Roman" charset="0"/>
                <a:ea typeface="MS PGothic" charset="0"/>
                <a:cs typeface="Arial" charset="0"/>
              </a:defRPr>
            </a:lvl1pPr>
            <a:lvl2pPr>
              <a:defRPr sz="2800">
                <a:solidFill>
                  <a:srgbClr val="235373"/>
                </a:solidFill>
                <a:latin typeface="MetaBook-Roman" charset="0"/>
                <a:ea typeface="Arial" charset="0"/>
                <a:cs typeface="Arial" charset="0"/>
              </a:defRPr>
            </a:lvl2pPr>
            <a:lvl3pPr>
              <a:defRPr sz="2400">
                <a:solidFill>
                  <a:srgbClr val="235373"/>
                </a:solidFill>
                <a:latin typeface="MetaBook-Roman" charset="0"/>
                <a:ea typeface="Arial" charset="0"/>
                <a:cs typeface="Arial" charset="0"/>
              </a:defRPr>
            </a:lvl3pPr>
            <a:lvl4pPr>
              <a:defRPr sz="2000">
                <a:solidFill>
                  <a:srgbClr val="235373"/>
                </a:solidFill>
                <a:latin typeface="MetaBook-Roman" charset="0"/>
                <a:ea typeface="Arial" charset="0"/>
                <a:cs typeface="Arial" charset="0"/>
              </a:defRPr>
            </a:lvl4pPr>
            <a:lvl5pPr>
              <a:defRPr sz="2000">
                <a:solidFill>
                  <a:srgbClr val="235373"/>
                </a:solidFill>
                <a:latin typeface="MetaBook-Roman" charset="0"/>
                <a:ea typeface="Arial" charset="0"/>
                <a:cs typeface="Arial" charset="0"/>
              </a:defRPr>
            </a:lvl5pPr>
            <a:lvl6pPr eaLnBrk="0" hangingPunct="0">
              <a:defRPr sz="2000">
                <a:solidFill>
                  <a:srgbClr val="235373"/>
                </a:solidFill>
                <a:latin typeface="MetaBook-Roman" charset="0"/>
                <a:ea typeface="Arial" charset="0"/>
                <a:cs typeface="Arial" charset="0"/>
              </a:defRPr>
            </a:lvl6pPr>
            <a:lvl7pPr eaLnBrk="0" hangingPunct="0">
              <a:defRPr sz="2000">
                <a:solidFill>
                  <a:srgbClr val="235373"/>
                </a:solidFill>
                <a:latin typeface="MetaBook-Roman" charset="0"/>
                <a:ea typeface="Arial" charset="0"/>
                <a:cs typeface="Arial" charset="0"/>
              </a:defRPr>
            </a:lvl7pPr>
            <a:lvl8pPr eaLnBrk="0" hangingPunct="0">
              <a:defRPr sz="2000">
                <a:solidFill>
                  <a:srgbClr val="235373"/>
                </a:solidFill>
                <a:latin typeface="MetaBook-Roman" charset="0"/>
                <a:ea typeface="Arial" charset="0"/>
                <a:cs typeface="Arial" charset="0"/>
              </a:defRPr>
            </a:lvl8pPr>
            <a:lvl9pPr eaLnBrk="0" hangingPunct="0">
              <a:defRPr sz="2000">
                <a:solidFill>
                  <a:srgbClr val="235373"/>
                </a:solidFill>
                <a:latin typeface="MetaBook-Roman" charset="0"/>
                <a:ea typeface="Arial" charset="0"/>
                <a:cs typeface="Arial" charset="0"/>
              </a:defRPr>
            </a:lvl9pPr>
          </a:lstStyle>
          <a:p>
            <a:fld id="{D0444850-47EB-6447-9FF0-0E7CB8863986}" type="slidenum">
              <a:rPr lang="en-US" sz="1600">
                <a:solidFill>
                  <a:schemeClr val="bg1"/>
                </a:solidFill>
                <a:latin typeface="MetaBold-Roman" charset="0"/>
              </a:rPr>
              <a:pPr/>
              <a:t>7</a:t>
            </a:fld>
            <a:endParaRPr lang="en-US" sz="1600">
              <a:solidFill>
                <a:schemeClr val="bg1"/>
              </a:solidFill>
              <a:latin typeface="MetaBold-Roman" charset="0"/>
            </a:endParaRPr>
          </a:p>
        </p:txBody>
      </p:sp>
      <p:sp>
        <p:nvSpPr>
          <p:cNvPr id="4" name="Content Placeholder 2"/>
          <p:cNvSpPr txBox="1">
            <a:spLocks/>
          </p:cNvSpPr>
          <p:nvPr/>
        </p:nvSpPr>
        <p:spPr bwMode="auto">
          <a:xfrm rot="10800000" flipV="1">
            <a:off x="132736" y="3920616"/>
            <a:ext cx="8856663" cy="1740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Font typeface="Wingdings" charset="0"/>
              <a:buChar char="ü"/>
              <a:defRPr sz="3200">
                <a:solidFill>
                  <a:srgbClr val="235373"/>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Clr>
                <a:schemeClr val="hlink"/>
              </a:buClr>
              <a:buChar char="•"/>
              <a:defRPr sz="2800">
                <a:solidFill>
                  <a:srgbClr val="235373"/>
                </a:solidFill>
                <a:latin typeface="+mn-lt"/>
                <a:ea typeface="Arial" charset="0"/>
                <a:cs typeface="+mn-cs"/>
              </a:defRPr>
            </a:lvl2pPr>
            <a:lvl3pPr marL="1143000" indent="-228600" algn="l" rtl="0" eaLnBrk="0" fontAlgn="base" hangingPunct="0">
              <a:spcBef>
                <a:spcPct val="20000"/>
              </a:spcBef>
              <a:spcAft>
                <a:spcPct val="0"/>
              </a:spcAft>
              <a:buChar char="•"/>
              <a:defRPr sz="2400">
                <a:solidFill>
                  <a:srgbClr val="235373"/>
                </a:solidFill>
                <a:latin typeface="+mn-lt"/>
                <a:ea typeface="Arial" charset="0"/>
                <a:cs typeface="+mn-cs"/>
              </a:defRPr>
            </a:lvl3pPr>
            <a:lvl4pPr marL="1600200" indent="-228600" algn="l" rtl="0" eaLnBrk="0" fontAlgn="base" hangingPunct="0">
              <a:spcBef>
                <a:spcPct val="20000"/>
              </a:spcBef>
              <a:spcAft>
                <a:spcPct val="0"/>
              </a:spcAft>
              <a:buChar char="–"/>
              <a:defRPr sz="2000">
                <a:solidFill>
                  <a:srgbClr val="235373"/>
                </a:solidFill>
                <a:latin typeface="+mn-lt"/>
                <a:ea typeface="Arial" charset="0"/>
                <a:cs typeface="+mn-cs"/>
              </a:defRPr>
            </a:lvl4pPr>
            <a:lvl5pPr marL="2057400" indent="-228600" algn="l" rtl="0" eaLnBrk="0" fontAlgn="base" hangingPunct="0">
              <a:spcBef>
                <a:spcPct val="20000"/>
              </a:spcBef>
              <a:spcAft>
                <a:spcPct val="0"/>
              </a:spcAft>
              <a:buChar char="»"/>
              <a:defRPr sz="2000">
                <a:solidFill>
                  <a:srgbClr val="235373"/>
                </a:solidFill>
                <a:latin typeface="+mn-lt"/>
                <a:ea typeface="Arial" charset="0"/>
                <a:cs typeface="+mn-cs"/>
              </a:defRPr>
            </a:lvl5pPr>
            <a:lvl6pPr marL="2514600" indent="-228600" algn="l" rtl="0" fontAlgn="base">
              <a:spcBef>
                <a:spcPct val="20000"/>
              </a:spcBef>
              <a:spcAft>
                <a:spcPct val="0"/>
              </a:spcAft>
              <a:buChar char="»"/>
              <a:defRPr sz="2000">
                <a:solidFill>
                  <a:srgbClr val="235373"/>
                </a:solidFill>
                <a:latin typeface="+mn-lt"/>
                <a:cs typeface="+mn-cs"/>
              </a:defRPr>
            </a:lvl6pPr>
            <a:lvl7pPr marL="2971800" indent="-228600" algn="l" rtl="0" fontAlgn="base">
              <a:spcBef>
                <a:spcPct val="20000"/>
              </a:spcBef>
              <a:spcAft>
                <a:spcPct val="0"/>
              </a:spcAft>
              <a:buChar char="»"/>
              <a:defRPr sz="2000">
                <a:solidFill>
                  <a:srgbClr val="235373"/>
                </a:solidFill>
                <a:latin typeface="+mn-lt"/>
                <a:cs typeface="+mn-cs"/>
              </a:defRPr>
            </a:lvl7pPr>
            <a:lvl8pPr marL="3429000" indent="-228600" algn="l" rtl="0" fontAlgn="base">
              <a:spcBef>
                <a:spcPct val="20000"/>
              </a:spcBef>
              <a:spcAft>
                <a:spcPct val="0"/>
              </a:spcAft>
              <a:buChar char="»"/>
              <a:defRPr sz="2000">
                <a:solidFill>
                  <a:srgbClr val="235373"/>
                </a:solidFill>
                <a:latin typeface="+mn-lt"/>
                <a:cs typeface="+mn-cs"/>
              </a:defRPr>
            </a:lvl8pPr>
            <a:lvl9pPr marL="3886200" indent="-228600" algn="l" rtl="0" fontAlgn="base">
              <a:spcBef>
                <a:spcPct val="20000"/>
              </a:spcBef>
              <a:spcAft>
                <a:spcPct val="0"/>
              </a:spcAft>
              <a:buChar char="»"/>
              <a:defRPr sz="2000">
                <a:solidFill>
                  <a:srgbClr val="235373"/>
                </a:solidFill>
                <a:latin typeface="+mn-lt"/>
                <a:cs typeface="+mn-cs"/>
              </a:defRPr>
            </a:lvl9pPr>
          </a:lstStyle>
          <a:p>
            <a:pPr marL="0" indent="0" algn="ctr">
              <a:buFont typeface="Wingdings" charset="0"/>
              <a:buNone/>
            </a:pPr>
            <a:r>
              <a:rPr lang="ru-RU" sz="2000" dirty="0">
                <a:latin typeface="Arial" charset="0"/>
                <a:ea typeface="MS PGothic" charset="0"/>
                <a:cs typeface="Arial" charset="0"/>
              </a:rPr>
              <a:t>Эти слова были использованы в аннотации бюллетеня по топливной эффективности, опубликованным в</a:t>
            </a:r>
            <a:r>
              <a:rPr lang="en-US" sz="2000" dirty="0">
                <a:latin typeface="Arial" charset="0"/>
                <a:ea typeface="MS PGothic" charset="0"/>
                <a:cs typeface="Arial" charset="0"/>
              </a:rPr>
              <a:t> 1943</a:t>
            </a:r>
            <a:r>
              <a:rPr lang="ru-RU" sz="2000" dirty="0">
                <a:latin typeface="Arial" charset="0"/>
                <a:ea typeface="MS PGothic" charset="0"/>
                <a:cs typeface="Arial" charset="0"/>
              </a:rPr>
              <a:t> году Министерством по топливу и энергетике Великобритании, где критикуется использование «тонны угля на единицу продукции» как недостоверного показателя топливной эффективности</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latin typeface="Arial" charset="0"/>
                <a:ea typeface="Arial" charset="0"/>
                <a:cs typeface="Arial" charset="0"/>
              </a:rPr>
              <a:t>Барьеры</a:t>
            </a:r>
            <a:endParaRPr lang="en-US" dirty="0">
              <a:latin typeface="Arial" charset="0"/>
              <a:ea typeface="Arial" charset="0"/>
              <a:cs typeface="Arial" charset="0"/>
            </a:endParaRPr>
          </a:p>
        </p:txBody>
      </p:sp>
      <p:sp>
        <p:nvSpPr>
          <p:cNvPr id="3" name="Content Placeholder 2"/>
          <p:cNvSpPr>
            <a:spLocks noGrp="1"/>
          </p:cNvSpPr>
          <p:nvPr>
            <p:ph idx="1"/>
          </p:nvPr>
        </p:nvSpPr>
        <p:spPr>
          <a:xfrm>
            <a:off x="323528" y="2223226"/>
            <a:ext cx="8424863" cy="4086094"/>
          </a:xfrm>
        </p:spPr>
        <p:txBody>
          <a:bodyPr>
            <a:normAutofit/>
          </a:bodyPr>
          <a:lstStyle/>
          <a:p>
            <a:r>
              <a:rPr lang="en-US" dirty="0">
                <a:latin typeface="Arial" charset="0"/>
                <a:ea typeface="Arial" charset="0"/>
                <a:cs typeface="Arial" charset="0"/>
              </a:rPr>
              <a:t>  </a:t>
            </a:r>
            <a:r>
              <a:rPr lang="ru-RU" sz="2800" dirty="0">
                <a:latin typeface="Arial" charset="0"/>
                <a:ea typeface="Arial" charset="0"/>
                <a:cs typeface="Arial" charset="0"/>
              </a:rPr>
              <a:t>Люди</a:t>
            </a:r>
            <a:endParaRPr lang="en-US" sz="2800" dirty="0">
              <a:latin typeface="Arial" charset="0"/>
              <a:ea typeface="Arial" charset="0"/>
              <a:cs typeface="Arial" charset="0"/>
            </a:endParaRPr>
          </a:p>
          <a:p>
            <a:pPr lvl="1"/>
            <a:r>
              <a:rPr lang="ru-RU" sz="2000" dirty="0">
                <a:latin typeface="Arial" charset="0"/>
                <a:ea typeface="Arial" charset="0"/>
                <a:cs typeface="Arial" charset="0"/>
              </a:rPr>
              <a:t>Недостаток лидерства</a:t>
            </a:r>
            <a:endParaRPr lang="en-US" sz="2000" dirty="0">
              <a:latin typeface="Arial" charset="0"/>
              <a:ea typeface="Arial" charset="0"/>
              <a:cs typeface="Arial" charset="0"/>
            </a:endParaRPr>
          </a:p>
          <a:p>
            <a:pPr lvl="1"/>
            <a:r>
              <a:rPr lang="ru-RU" sz="2000" dirty="0">
                <a:latin typeface="Arial" charset="0"/>
                <a:ea typeface="Arial" charset="0"/>
                <a:cs typeface="Arial" charset="0"/>
              </a:rPr>
              <a:t>Сопротивление изменениям</a:t>
            </a:r>
            <a:endParaRPr lang="en-US" sz="2000" dirty="0">
              <a:latin typeface="Arial" charset="0"/>
              <a:ea typeface="Arial" charset="0"/>
              <a:cs typeface="Arial" charset="0"/>
            </a:endParaRPr>
          </a:p>
          <a:p>
            <a:r>
              <a:rPr lang="en-US" dirty="0">
                <a:latin typeface="Arial" charset="0"/>
                <a:ea typeface="Arial" charset="0"/>
                <a:cs typeface="Arial" charset="0"/>
              </a:rPr>
              <a:t>  </a:t>
            </a:r>
            <a:r>
              <a:rPr lang="ru-RU" sz="2800" dirty="0">
                <a:latin typeface="Arial" charset="0"/>
                <a:ea typeface="Arial" charset="0"/>
                <a:cs typeface="Arial" charset="0"/>
              </a:rPr>
              <a:t>Технологии</a:t>
            </a:r>
            <a:endParaRPr lang="en-US" sz="2800" dirty="0">
              <a:latin typeface="Arial" charset="0"/>
              <a:ea typeface="Arial" charset="0"/>
              <a:cs typeface="Arial" charset="0"/>
            </a:endParaRPr>
          </a:p>
          <a:p>
            <a:pPr lvl="1"/>
            <a:r>
              <a:rPr lang="ru-RU" sz="2000" dirty="0">
                <a:latin typeface="Arial" charset="0"/>
                <a:ea typeface="Arial" charset="0"/>
                <a:cs typeface="Arial" charset="0"/>
              </a:rPr>
              <a:t>Финансы</a:t>
            </a:r>
            <a:endParaRPr lang="en-US" sz="2000" dirty="0">
              <a:latin typeface="Arial" charset="0"/>
              <a:ea typeface="Arial" charset="0"/>
              <a:cs typeface="Arial" charset="0"/>
            </a:endParaRPr>
          </a:p>
          <a:p>
            <a:pPr lvl="1"/>
            <a:r>
              <a:rPr lang="ru-RU" sz="2000" dirty="0">
                <a:latin typeface="Arial" charset="0"/>
                <a:ea typeface="Arial" charset="0"/>
                <a:cs typeface="Arial" charset="0"/>
              </a:rPr>
              <a:t>Понимание </a:t>
            </a:r>
            <a:r>
              <a:rPr lang="mr-IN" sz="2000" dirty="0">
                <a:latin typeface="Arial" charset="0"/>
                <a:ea typeface="Arial" charset="0"/>
                <a:cs typeface="Arial" charset="0"/>
              </a:rPr>
              <a:t>–</a:t>
            </a:r>
            <a:r>
              <a:rPr lang="en-US" sz="2000" dirty="0">
                <a:latin typeface="Arial" charset="0"/>
                <a:ea typeface="Arial" charset="0"/>
                <a:cs typeface="Arial" charset="0"/>
              </a:rPr>
              <a:t> </a:t>
            </a:r>
            <a:r>
              <a:rPr lang="ru-RU" sz="2000" dirty="0">
                <a:latin typeface="Arial" charset="0"/>
                <a:ea typeface="Arial" charset="0"/>
                <a:cs typeface="Arial" charset="0"/>
              </a:rPr>
              <a:t>особенно, операционного контроля</a:t>
            </a:r>
            <a:endParaRPr lang="en-US" sz="2000" dirty="0">
              <a:latin typeface="Arial" charset="0"/>
              <a:ea typeface="Arial" charset="0"/>
              <a:cs typeface="Arial" charset="0"/>
            </a:endParaRPr>
          </a:p>
          <a:p>
            <a:r>
              <a:rPr lang="en-US" sz="2800" dirty="0">
                <a:latin typeface="Arial" charset="0"/>
                <a:ea typeface="Arial" charset="0"/>
                <a:cs typeface="Arial" charset="0"/>
              </a:rPr>
              <a:t>  </a:t>
            </a:r>
            <a:r>
              <a:rPr lang="ru-RU" sz="2800" dirty="0">
                <a:latin typeface="Arial" charset="0"/>
                <a:ea typeface="Arial" charset="0"/>
                <a:cs typeface="Arial" charset="0"/>
              </a:rPr>
              <a:t>Информация</a:t>
            </a:r>
            <a:endParaRPr lang="en-US" sz="2800" dirty="0">
              <a:latin typeface="Arial" charset="0"/>
              <a:ea typeface="Arial" charset="0"/>
              <a:cs typeface="Arial" charset="0"/>
            </a:endParaRPr>
          </a:p>
          <a:p>
            <a:pPr lvl="1"/>
            <a:r>
              <a:rPr lang="ru-RU" sz="2000" dirty="0">
                <a:latin typeface="Arial" charset="0"/>
                <a:ea typeface="Arial" charset="0"/>
                <a:cs typeface="Arial" charset="0"/>
              </a:rPr>
              <a:t>Цели основанные на удельных показателях </a:t>
            </a:r>
            <a:endParaRPr lang="en-US" sz="2000" dirty="0">
              <a:latin typeface="Arial" charset="0"/>
              <a:ea typeface="Arial" charset="0"/>
              <a:cs typeface="Arial" charset="0"/>
            </a:endParaRPr>
          </a:p>
          <a:p>
            <a:pPr lvl="1"/>
            <a:r>
              <a:rPr lang="ru-RU" sz="2000" dirty="0">
                <a:latin typeface="Arial" charset="0"/>
                <a:ea typeface="Arial" charset="0"/>
                <a:cs typeface="Arial" charset="0"/>
              </a:rPr>
              <a:t>Недостаток инструментов</a:t>
            </a:r>
            <a:endParaRPr lang="en-US" sz="2000" dirty="0">
              <a:latin typeface="Arial" charset="0"/>
              <a:ea typeface="Arial" charset="0"/>
              <a:cs typeface="Arial" charset="0"/>
            </a:endParaRPr>
          </a:p>
        </p:txBody>
      </p:sp>
    </p:spTree>
    <p:extLst>
      <p:ext uri="{BB962C8B-B14F-4D97-AF65-F5344CB8AC3E}">
        <p14:creationId xmlns:p14="http://schemas.microsoft.com/office/powerpoint/2010/main" val="5518808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467544" y="2071927"/>
            <a:ext cx="8343658" cy="4270376"/>
          </a:xfrm>
          <a:prstGeom prst="rect">
            <a:avLst/>
          </a:prstGeom>
        </p:spPr>
      </p:pic>
      <p:sp>
        <p:nvSpPr>
          <p:cNvPr id="33794" name="Title 1"/>
          <p:cNvSpPr>
            <a:spLocks noGrp="1"/>
          </p:cNvSpPr>
          <p:nvPr>
            <p:ph type="title"/>
          </p:nvPr>
        </p:nvSpPr>
        <p:spPr>
          <a:xfrm>
            <a:off x="179513" y="836712"/>
            <a:ext cx="8511480" cy="1368152"/>
          </a:xfrm>
        </p:spPr>
        <p:txBody>
          <a:bodyPr>
            <a:normAutofit fontScale="90000"/>
          </a:bodyPr>
          <a:lstStyle/>
          <a:p>
            <a:r>
              <a:rPr lang="ru-RU" dirty="0">
                <a:latin typeface="Arial" charset="0"/>
                <a:ea typeface="MS PGothic" charset="0"/>
                <a:cs typeface="Arial" charset="0"/>
              </a:rPr>
              <a:t>Поздравляем компании Набережных Челнов, преодолевшие барьеры и начавшие свой путь по снижению энергопотребления и затрат</a:t>
            </a:r>
            <a:r>
              <a:rPr lang="en-US" dirty="0">
                <a:latin typeface="Arial" charset="0"/>
                <a:ea typeface="MS PGothic" charset="0"/>
                <a:cs typeface="Arial" charset="0"/>
              </a:rPr>
              <a:t>.</a:t>
            </a:r>
            <a:r>
              <a:rPr lang="en-GB" dirty="0">
                <a:latin typeface="Arial" charset="0"/>
                <a:ea typeface="MS PGothic" charset="0"/>
                <a:cs typeface="Arial" charset="0"/>
              </a:rPr>
              <a:t> </a:t>
            </a:r>
          </a:p>
        </p:txBody>
      </p:sp>
      <p:sp>
        <p:nvSpPr>
          <p:cNvPr id="33795" name="Slide Number Placeholder 3"/>
          <p:cNvSpPr>
            <a:spLocks noGrp="1"/>
          </p:cNvSpPr>
          <p:nvPr>
            <p:ph type="sldNum" sz="quarter" idx="4294967295"/>
          </p:nvPr>
        </p:nvSpPr>
        <p:spPr>
          <a:xfrm>
            <a:off x="6911975" y="6500813"/>
            <a:ext cx="2232025" cy="4762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rgbClr val="235373"/>
                </a:solidFill>
                <a:latin typeface="MetaBook-Roman" charset="0"/>
                <a:ea typeface="MS PGothic" charset="0"/>
                <a:cs typeface="Arial" charset="0"/>
              </a:defRPr>
            </a:lvl1pPr>
            <a:lvl2pPr>
              <a:defRPr sz="2800">
                <a:solidFill>
                  <a:srgbClr val="235373"/>
                </a:solidFill>
                <a:latin typeface="MetaBook-Roman" charset="0"/>
                <a:ea typeface="Arial" charset="0"/>
                <a:cs typeface="Arial" charset="0"/>
              </a:defRPr>
            </a:lvl2pPr>
            <a:lvl3pPr>
              <a:defRPr sz="2400">
                <a:solidFill>
                  <a:srgbClr val="235373"/>
                </a:solidFill>
                <a:latin typeface="MetaBook-Roman" charset="0"/>
                <a:ea typeface="Arial" charset="0"/>
                <a:cs typeface="Arial" charset="0"/>
              </a:defRPr>
            </a:lvl3pPr>
            <a:lvl4pPr>
              <a:defRPr sz="2000">
                <a:solidFill>
                  <a:srgbClr val="235373"/>
                </a:solidFill>
                <a:latin typeface="MetaBook-Roman" charset="0"/>
                <a:ea typeface="Arial" charset="0"/>
                <a:cs typeface="Arial" charset="0"/>
              </a:defRPr>
            </a:lvl4pPr>
            <a:lvl5pPr>
              <a:defRPr sz="2000">
                <a:solidFill>
                  <a:srgbClr val="235373"/>
                </a:solidFill>
                <a:latin typeface="MetaBook-Roman" charset="0"/>
                <a:ea typeface="Arial" charset="0"/>
                <a:cs typeface="Arial" charset="0"/>
              </a:defRPr>
            </a:lvl5pPr>
            <a:lvl6pPr eaLnBrk="0" hangingPunct="0">
              <a:defRPr sz="2000">
                <a:solidFill>
                  <a:srgbClr val="235373"/>
                </a:solidFill>
                <a:latin typeface="MetaBook-Roman" charset="0"/>
                <a:ea typeface="Arial" charset="0"/>
                <a:cs typeface="Arial" charset="0"/>
              </a:defRPr>
            </a:lvl6pPr>
            <a:lvl7pPr eaLnBrk="0" hangingPunct="0">
              <a:defRPr sz="2000">
                <a:solidFill>
                  <a:srgbClr val="235373"/>
                </a:solidFill>
                <a:latin typeface="MetaBook-Roman" charset="0"/>
                <a:ea typeface="Arial" charset="0"/>
                <a:cs typeface="Arial" charset="0"/>
              </a:defRPr>
            </a:lvl7pPr>
            <a:lvl8pPr eaLnBrk="0" hangingPunct="0">
              <a:defRPr sz="2000">
                <a:solidFill>
                  <a:srgbClr val="235373"/>
                </a:solidFill>
                <a:latin typeface="MetaBook-Roman" charset="0"/>
                <a:ea typeface="Arial" charset="0"/>
                <a:cs typeface="Arial" charset="0"/>
              </a:defRPr>
            </a:lvl8pPr>
            <a:lvl9pPr eaLnBrk="0" hangingPunct="0">
              <a:defRPr sz="2000">
                <a:solidFill>
                  <a:srgbClr val="235373"/>
                </a:solidFill>
                <a:latin typeface="MetaBook-Roman" charset="0"/>
                <a:ea typeface="Arial" charset="0"/>
                <a:cs typeface="Arial" charset="0"/>
              </a:defRPr>
            </a:lvl9pPr>
          </a:lstStyle>
          <a:p>
            <a:fld id="{2D9719DE-3F7A-7E48-8AB8-BC244102657D}" type="slidenum">
              <a:rPr lang="en-GB" sz="1600">
                <a:solidFill>
                  <a:schemeClr val="bg1"/>
                </a:solidFill>
                <a:latin typeface="MetaBold-Roman" charset="0"/>
              </a:rPr>
              <a:pPr/>
              <a:t>9</a:t>
            </a:fld>
            <a:endParaRPr lang="en-GB" sz="1600">
              <a:solidFill>
                <a:schemeClr val="bg1"/>
              </a:solidFill>
              <a:latin typeface="MetaBold-Roman" charset="0"/>
            </a:endParaRPr>
          </a:p>
        </p:txBody>
      </p:sp>
    </p:spTree>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40697</TotalTime>
  <Words>544</Words>
  <Application>Microsoft Office PowerPoint</Application>
  <PresentationFormat>Экран (4:3)</PresentationFormat>
  <Paragraphs>102</Paragraphs>
  <Slides>9</Slides>
  <Notes>7</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9</vt:i4>
      </vt:variant>
    </vt:vector>
  </HeadingPairs>
  <TitlesOfParts>
    <vt:vector size="16" baseType="lpstr">
      <vt:lpstr>MS PGothic</vt:lpstr>
      <vt:lpstr>Arial</vt:lpstr>
      <vt:lpstr>Arial Unicode MS</vt:lpstr>
      <vt:lpstr>Calibri</vt:lpstr>
      <vt:lpstr>MetaBold-Roman</vt:lpstr>
      <vt:lpstr>Wingdings</vt:lpstr>
      <vt:lpstr>Office Theme</vt:lpstr>
      <vt:lpstr>Системы энергоменеджмента  Соединяя технологии, людей и информацию</vt:lpstr>
      <vt:lpstr>Презентация PowerPoint</vt:lpstr>
      <vt:lpstr>Достижения (9 стран в программе ЮНИДО и ГЭФ)</vt:lpstr>
      <vt:lpstr>Презентация PowerPoint</vt:lpstr>
      <vt:lpstr>СЭнМ - ISO 50001 упрощенная схема</vt:lpstr>
      <vt:lpstr>Разные цели и взгляды</vt:lpstr>
      <vt:lpstr>Презентация PowerPoint</vt:lpstr>
      <vt:lpstr>Барьеры</vt:lpstr>
      <vt:lpstr>Поздравляем компании Набережных Челнов, преодолевшие барьеры и начавшие свой путь по снижению энергопотребления и затрат. </vt:lpstr>
    </vt:vector>
  </TitlesOfParts>
  <Company>Degree Days Direct Limited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Vilnis Vesma</dc:creator>
  <cp:lastModifiedBy>EliseevMS</cp:lastModifiedBy>
  <cp:revision>435</cp:revision>
  <dcterms:created xsi:type="dcterms:W3CDTF">2011-10-10T15:35:49Z</dcterms:created>
  <dcterms:modified xsi:type="dcterms:W3CDTF">2016-10-31T16:12:19Z</dcterms:modified>
</cp:coreProperties>
</file>